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20"/>
  </p:notesMasterIdLst>
  <p:handoutMasterIdLst>
    <p:handoutMasterId r:id="rId21"/>
  </p:handoutMasterIdLst>
  <p:sldIdLst>
    <p:sldId id="1637155855" r:id="rId2"/>
    <p:sldId id="1637155847" r:id="rId3"/>
    <p:sldId id="1637155854" r:id="rId4"/>
    <p:sldId id="1637155848" r:id="rId5"/>
    <p:sldId id="1637155858" r:id="rId6"/>
    <p:sldId id="1637155859" r:id="rId7"/>
    <p:sldId id="1637155860" r:id="rId8"/>
    <p:sldId id="1637155861" r:id="rId9"/>
    <p:sldId id="1637155862" r:id="rId10"/>
    <p:sldId id="1637155863" r:id="rId11"/>
    <p:sldId id="1637155856" r:id="rId12"/>
    <p:sldId id="1637155865" r:id="rId13"/>
    <p:sldId id="1637155850" r:id="rId14"/>
    <p:sldId id="1637155853" r:id="rId15"/>
    <p:sldId id="1637155866" r:id="rId16"/>
    <p:sldId id="1637155851" r:id="rId17"/>
    <p:sldId id="1637155867" r:id="rId18"/>
    <p:sldId id="1637155852"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gitas Pixelpark" id="{906AEC54-8DAA-254C-B2F9-09E2BBB763B5}">
          <p14:sldIdLst>
            <p14:sldId id="1637155855"/>
            <p14:sldId id="1637155847"/>
            <p14:sldId id="1637155854"/>
            <p14:sldId id="1637155848"/>
            <p14:sldId id="1637155858"/>
            <p14:sldId id="1637155859"/>
            <p14:sldId id="1637155860"/>
            <p14:sldId id="1637155861"/>
            <p14:sldId id="1637155862"/>
            <p14:sldId id="1637155863"/>
            <p14:sldId id="1637155856"/>
            <p14:sldId id="1637155865"/>
            <p14:sldId id="1637155850"/>
            <p14:sldId id="1637155853"/>
            <p14:sldId id="1637155866"/>
            <p14:sldId id="1637155851"/>
            <p14:sldId id="1637155867"/>
            <p14:sldId id="1637155852"/>
          </p14:sldIdLst>
        </p14:section>
      </p14:sectionLst>
    </p:ext>
    <p:ext uri="{EFAFB233-063F-42B5-8137-9DF3F51BA10A}">
      <p15:sldGuideLst xmlns:p15="http://schemas.microsoft.com/office/powerpoint/2012/main">
        <p15:guide id="3" pos="6834" userDrawn="1">
          <p15:clr>
            <a:srgbClr val="A4A3A4"/>
          </p15:clr>
        </p15:guide>
        <p15:guide id="4" orient="horz" pos="3952" userDrawn="1">
          <p15:clr>
            <a:srgbClr val="A4A3A4"/>
          </p15:clr>
        </p15:guide>
        <p15:guide id="5" orient="horz" pos="368" userDrawn="1">
          <p15:clr>
            <a:srgbClr val="A4A3A4"/>
          </p15:clr>
        </p15:guide>
        <p15:guide id="6" pos="846" userDrawn="1">
          <p15:clr>
            <a:srgbClr val="A4A3A4"/>
          </p15:clr>
        </p15:guide>
        <p15:guide id="7" pos="3840" userDrawn="1">
          <p15:clr>
            <a:srgbClr val="A4A3A4"/>
          </p15:clr>
        </p15:guide>
        <p15:guide id="8" pos="3432" userDrawn="1">
          <p15:clr>
            <a:srgbClr val="A4A3A4"/>
          </p15:clr>
        </p15:guide>
        <p15:guide id="10" pos="4248" userDrawn="1">
          <p15:clr>
            <a:srgbClr val="A4A3A4"/>
          </p15:clr>
        </p15:guide>
        <p15:guide id="11"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a:noFill/>
            </a:ln>
          </a:left>
          <a:right>
            <a:ln>
              <a:noFill/>
            </a:ln>
          </a:right>
          <a:top>
            <a:ln w="6350" cmpd="sng">
              <a:solidFill>
                <a:schemeClr val="dk1"/>
              </a:solidFill>
            </a:ln>
          </a:top>
          <a:bottom>
            <a:ln w="28575" cmpd="sng">
              <a:solidFill>
                <a:schemeClr val="dk1"/>
              </a:solidFill>
            </a:ln>
          </a:bottom>
          <a:insideH>
            <a:ln w="6350" cmpd="sng">
              <a:solidFill>
                <a:schemeClr val="dk1"/>
              </a:solidFill>
            </a:ln>
          </a:insideH>
          <a:insideV>
            <a:ln>
              <a:noFill/>
            </a:ln>
          </a:insideV>
        </a:tcBdr>
        <a:fill>
          <a:solidFill>
            <a:schemeClr val="lt1"/>
          </a:solidFill>
        </a:fill>
      </a:tcStyle>
    </a:wholeTbl>
    <a:band1H>
      <a:tcStyle>
        <a:tcBdr/>
        <a:fill>
          <a:solidFill>
            <a:schemeClr val="accent6">
              <a:tint val="100000"/>
            </a:schemeClr>
          </a:solidFill>
        </a:fill>
      </a:tcStyle>
    </a:band1H>
    <a:band1V>
      <a:tcStyle>
        <a:tcBdr/>
        <a:fill>
          <a:solidFill>
            <a:schemeClr val="accent6">
              <a:tint val="100000"/>
            </a:schemeClr>
          </a:solidFill>
        </a:fill>
      </a:tcStyle>
    </a:band1V>
    <a:lastCol>
      <a:tcTxStyle>
        <a:fontRef idx="major">
          <a:scrgbClr r="0" g="0" b="0"/>
        </a:fontRef>
        <a:schemeClr val="dk1"/>
      </a:tcTxStyle>
      <a:tcStyle>
        <a:tcBdr/>
      </a:tcStyle>
    </a:lastCol>
    <a:firstCol>
      <a:tcTxStyle>
        <a:fontRef idx="major">
          <a:scrgbClr r="0" g="0" b="0"/>
        </a:fontRef>
        <a:schemeClr val="dk1"/>
      </a:tcTxStyle>
      <a:tcStyle>
        <a:tcBdr/>
      </a:tcStyle>
    </a:firstCol>
    <a:lastRow>
      <a:tcTxStyle>
        <a:fontRef idx="major">
          <a:scrgbClr r="0" g="0" b="0"/>
        </a:fontRef>
        <a:schemeClr val="dk1"/>
      </a:tcTxStyle>
      <a:tcStyle>
        <a:tcBdr>
          <a:bottom>
            <a:ln w="28575" cmpd="sng">
              <a:solidFill>
                <a:schemeClr val="dk1"/>
              </a:solidFill>
            </a:ln>
          </a:bottom>
        </a:tcBdr>
        <a:fill>
          <a:solidFill>
            <a:schemeClr val="lt1"/>
          </a:solidFill>
        </a:fill>
      </a:tcStyle>
    </a:lastRow>
    <a:firstRow>
      <a:tcTxStyle b="on">
        <a:fontRef idx="major">
          <a:scrgbClr r="0" g="0" b="0"/>
        </a:fontRef>
        <a:schemeClr val="dk1"/>
      </a:tcTxStyle>
      <a:tcStyle>
        <a:tcBdr>
          <a:top>
            <a:ln>
              <a:noFill/>
            </a:ln>
          </a:top>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5412"/>
    <p:restoredTop sz="95707"/>
  </p:normalViewPr>
  <p:slideViewPr>
    <p:cSldViewPr snapToGrid="0" snapToObjects="1">
      <p:cViewPr varScale="1">
        <p:scale>
          <a:sx n="81" d="100"/>
          <a:sy n="81" d="100"/>
        </p:scale>
        <p:origin x="200" y="424"/>
      </p:cViewPr>
      <p:guideLst>
        <p:guide pos="6834"/>
        <p:guide orient="horz" pos="3952"/>
        <p:guide orient="horz" pos="368"/>
        <p:guide pos="846"/>
        <p:guide pos="3840"/>
        <p:guide pos="3432"/>
        <p:guide pos="4248"/>
        <p:guide orient="horz" pos="2160"/>
      </p:guideLst>
    </p:cSldViewPr>
  </p:slideViewPr>
  <p:outlineViewPr>
    <p:cViewPr>
      <p:scale>
        <a:sx n="33" d="100"/>
        <a:sy n="33" d="100"/>
      </p:scale>
      <p:origin x="0" y="-324840"/>
    </p:cViewPr>
  </p:outlineViewPr>
  <p:notesTextViewPr>
    <p:cViewPr>
      <p:scale>
        <a:sx n="1" d="1"/>
        <a:sy n="1" d="1"/>
      </p:scale>
      <p:origin x="0" y="0"/>
    </p:cViewPr>
  </p:notesTextViewPr>
  <p:sorterViewPr>
    <p:cViewPr>
      <p:scale>
        <a:sx n="116" d="100"/>
        <a:sy n="116" d="100"/>
      </p:scale>
      <p:origin x="0" y="0"/>
    </p:cViewPr>
  </p:sorterViewPr>
  <p:notesViewPr>
    <p:cSldViewPr snapToGrid="0" snapToObjects="1" showGuides="1">
      <p:cViewPr>
        <p:scale>
          <a:sx n="231" d="100"/>
          <a:sy n="231" d="100"/>
        </p:scale>
        <p:origin x="136" y="-26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9">
            <a:extLst>
              <a:ext uri="{FF2B5EF4-FFF2-40B4-BE49-F238E27FC236}">
                <a16:creationId xmlns:a16="http://schemas.microsoft.com/office/drawing/2014/main" id="{F23FE305-7871-2746-8B96-E1E8C46F0523}"/>
              </a:ext>
            </a:extLst>
          </p:cNvPr>
          <p:cNvSpPr>
            <a:spLocks noGrp="1"/>
          </p:cNvSpPr>
          <p:nvPr>
            <p:ph type="sldNum" sz="quarter" idx="3"/>
          </p:nvPr>
        </p:nvSpPr>
        <p:spPr>
          <a:xfrm>
            <a:off x="4957011" y="8685214"/>
            <a:ext cx="1607419" cy="218434"/>
          </a:xfrm>
          <a:prstGeom prst="rect">
            <a:avLst/>
          </a:prstGeom>
        </p:spPr>
        <p:txBody>
          <a:bodyPr vert="horz" lIns="91440" tIns="45720" rIns="91440" bIns="45720" rtlCol="0" anchor="ctr"/>
          <a:lstStyle>
            <a:lvl1pPr algn="r">
              <a:defRPr sz="1200"/>
            </a:lvl1pPr>
          </a:lstStyle>
          <a:p>
            <a:fld id="{91781D53-65B5-4721-9CE6-426BD81EF44A}" type="slidenum">
              <a:rPr lang="en-US" sz="900" smtClean="0">
                <a:solidFill>
                  <a:srgbClr val="FFFFFF">
                    <a:lumMod val="75000"/>
                  </a:srgbClr>
                </a:solidFill>
              </a:rPr>
              <a:t>‹Nr.›</a:t>
            </a:fld>
            <a:endParaRPr lang="en-US" sz="900" dirty="0">
              <a:solidFill>
                <a:srgbClr val="FFFFFF">
                  <a:lumMod val="75000"/>
                </a:srgbClr>
              </a:solidFill>
            </a:endParaRPr>
          </a:p>
        </p:txBody>
      </p:sp>
      <p:sp>
        <p:nvSpPr>
          <p:cNvPr id="7" name="Fußzeilenplatzhalter 8">
            <a:extLst>
              <a:ext uri="{FF2B5EF4-FFF2-40B4-BE49-F238E27FC236}">
                <a16:creationId xmlns:a16="http://schemas.microsoft.com/office/drawing/2014/main" id="{E478AF80-859D-1745-B37E-885A9C83E983}"/>
              </a:ext>
            </a:extLst>
          </p:cNvPr>
          <p:cNvSpPr>
            <a:spLocks noGrp="1"/>
          </p:cNvSpPr>
          <p:nvPr>
            <p:ph type="ftr" sz="quarter" idx="2"/>
          </p:nvPr>
        </p:nvSpPr>
        <p:spPr>
          <a:xfrm>
            <a:off x="287376" y="8684685"/>
            <a:ext cx="1612025" cy="218963"/>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1">
                <a:ln>
                  <a:noFill/>
                </a:ln>
                <a:solidFill>
                  <a:srgbClr val="FFFFFF">
                    <a:lumMod val="75000"/>
                  </a:srgbClr>
                </a:solidFill>
                <a:effectLst/>
                <a:uLnTx/>
                <a:uFillTx/>
                <a:ea typeface="+mn-ea"/>
                <a:cs typeface="+mn-cs"/>
              </a:rPr>
              <a:t>© Digitas Pixelpark</a:t>
            </a:r>
          </a:p>
        </p:txBody>
      </p:sp>
      <p:sp>
        <p:nvSpPr>
          <p:cNvPr id="8" name="Datumsplatzhalter 2">
            <a:extLst>
              <a:ext uri="{FF2B5EF4-FFF2-40B4-BE49-F238E27FC236}">
                <a16:creationId xmlns:a16="http://schemas.microsoft.com/office/drawing/2014/main" id="{5E213D26-8E6B-834D-A552-504B906DC30B}"/>
              </a:ext>
            </a:extLst>
          </p:cNvPr>
          <p:cNvSpPr>
            <a:spLocks noGrp="1"/>
          </p:cNvSpPr>
          <p:nvPr>
            <p:ph type="dt" sz="quarter" idx="1"/>
          </p:nvPr>
        </p:nvSpPr>
        <p:spPr>
          <a:xfrm>
            <a:off x="1942306" y="8684685"/>
            <a:ext cx="2971800" cy="218963"/>
          </a:xfrm>
          <a:prstGeom prst="rect">
            <a:avLst/>
          </a:prstGeom>
        </p:spPr>
        <p:txBody>
          <a:bodyPr vert="horz" lIns="91440" tIns="45720" rIns="91440" bIns="45720" rtlCol="0"/>
          <a:lstStyle>
            <a:lvl1pPr algn="r">
              <a:defRPr sz="1200"/>
            </a:lvl1pPr>
          </a:lstStyle>
          <a:p>
            <a:pPr algn="ctr"/>
            <a:fld id="{5A74A65E-468D-EE46-8C7A-C98B43BFF12D}" type="datetimeFigureOut">
              <a:rPr lang="de-DE" sz="900">
                <a:solidFill>
                  <a:srgbClr val="FFFFFF">
                    <a:lumMod val="75000"/>
                  </a:srgbClr>
                </a:solidFill>
              </a:rPr>
              <a:pPr algn="ctr"/>
              <a:t>27.04.22</a:t>
            </a:fld>
            <a:endParaRPr lang="de-DE" sz="900" dirty="0">
              <a:solidFill>
                <a:srgbClr val="FFFFFF">
                  <a:lumMod val="75000"/>
                </a:srgbClr>
              </a:solidFill>
            </a:endParaRPr>
          </a:p>
        </p:txBody>
      </p:sp>
    </p:spTree>
    <p:extLst>
      <p:ext uri="{BB962C8B-B14F-4D97-AF65-F5344CB8AC3E}">
        <p14:creationId xmlns:p14="http://schemas.microsoft.com/office/powerpoint/2010/main" val="1461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01707" y="393871"/>
            <a:ext cx="6262723" cy="3522782"/>
          </a:xfrm>
          <a:prstGeom prst="rect">
            <a:avLst/>
          </a:prstGeom>
          <a:noFill/>
          <a:ln w="12700">
            <a:solidFill>
              <a:prstClr val="black"/>
            </a:solidFill>
          </a:ln>
        </p:spPr>
        <p:txBody>
          <a:bodyPr vert="horz" lIns="91440" tIns="45720" rIns="91440" bIns="45720" rtlCol="0" anchor="ctr"/>
          <a:lstStyle/>
          <a:p>
            <a:r>
              <a:rPr lang="de-DE" dirty="0"/>
              <a:t>v</a:t>
            </a:r>
          </a:p>
        </p:txBody>
      </p:sp>
      <p:sp>
        <p:nvSpPr>
          <p:cNvPr id="12" name="Foliennummernplatzhalter 6">
            <a:extLst>
              <a:ext uri="{FF2B5EF4-FFF2-40B4-BE49-F238E27FC236}">
                <a16:creationId xmlns:a16="http://schemas.microsoft.com/office/drawing/2014/main" id="{FA768EA4-5D30-E645-B0C6-65DB0A4F45A1}"/>
              </a:ext>
            </a:extLst>
          </p:cNvPr>
          <p:cNvSpPr>
            <a:spLocks noGrp="1"/>
          </p:cNvSpPr>
          <p:nvPr>
            <p:ph type="sldNum" sz="quarter" idx="5"/>
          </p:nvPr>
        </p:nvSpPr>
        <p:spPr>
          <a:xfrm>
            <a:off x="4957011" y="8685214"/>
            <a:ext cx="1607419" cy="218433"/>
          </a:xfrm>
          <a:prstGeom prst="rect">
            <a:avLst/>
          </a:prstGeom>
        </p:spPr>
        <p:txBody>
          <a:bodyPr vert="horz" lIns="91440" tIns="45720" rIns="91440" bIns="45720" rtlCol="0" anchor="ctr"/>
          <a:lstStyle>
            <a:lvl1pPr algn="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837F8A4D-942E-FC48-8602-B37F48E38504}" type="slidenum">
              <a:rPr lang="en-US" smtClean="0"/>
              <a:pPr/>
              <a:t>‹Nr.›</a:t>
            </a:fld>
            <a:endParaRPr lang="en-US" dirty="0"/>
          </a:p>
        </p:txBody>
      </p:sp>
      <p:sp>
        <p:nvSpPr>
          <p:cNvPr id="14" name="Fußzeilenplatzhalter 9">
            <a:extLst>
              <a:ext uri="{FF2B5EF4-FFF2-40B4-BE49-F238E27FC236}">
                <a16:creationId xmlns:a16="http://schemas.microsoft.com/office/drawing/2014/main" id="{03A548D7-86A5-3947-92C8-869BB82980F6}"/>
              </a:ext>
            </a:extLst>
          </p:cNvPr>
          <p:cNvSpPr>
            <a:spLocks noGrp="1"/>
          </p:cNvSpPr>
          <p:nvPr>
            <p:ph type="ftr" sz="quarter" idx="4"/>
          </p:nvPr>
        </p:nvSpPr>
        <p:spPr>
          <a:xfrm>
            <a:off x="287376" y="8684687"/>
            <a:ext cx="1607419" cy="218685"/>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noProof="1">
                <a:solidFill>
                  <a:srgbClr val="FFFFFF">
                    <a:lumMod val="75000"/>
                  </a:srgbClr>
                </a:solidFill>
                <a:latin typeface="Gotham-Book"/>
              </a:rPr>
              <a:t>© Digitas Pixelpark</a:t>
            </a:r>
            <a:endParaRPr kumimoji="0" lang="de-DE" sz="900" b="0" i="0" u="none" strike="noStrike" kern="1200" cap="none" spc="0" normalizeH="0" baseline="0" noProof="1">
              <a:ln>
                <a:noFill/>
              </a:ln>
              <a:solidFill>
                <a:srgbClr val="FFFFFF">
                  <a:lumMod val="75000"/>
                </a:srgbClr>
              </a:solidFill>
              <a:effectLst/>
              <a:uLnTx/>
              <a:uFillTx/>
              <a:latin typeface="Gotham-Book"/>
              <a:ea typeface="+mn-ea"/>
              <a:cs typeface="+mn-cs"/>
            </a:endParaRPr>
          </a:p>
        </p:txBody>
      </p:sp>
      <p:sp>
        <p:nvSpPr>
          <p:cNvPr id="15" name="Datumsplatzhalter 14">
            <a:extLst>
              <a:ext uri="{FF2B5EF4-FFF2-40B4-BE49-F238E27FC236}">
                <a16:creationId xmlns:a16="http://schemas.microsoft.com/office/drawing/2014/main" id="{6DE56AC9-ED0F-AE46-BEED-C89F708EAF15}"/>
              </a:ext>
            </a:extLst>
          </p:cNvPr>
          <p:cNvSpPr>
            <a:spLocks noGrp="1"/>
          </p:cNvSpPr>
          <p:nvPr>
            <p:ph type="dt" idx="1"/>
          </p:nvPr>
        </p:nvSpPr>
        <p:spPr>
          <a:xfrm>
            <a:off x="1940003" y="8687912"/>
            <a:ext cx="2971800" cy="215460"/>
          </a:xfrm>
          <a:prstGeom prst="rect">
            <a:avLst/>
          </a:prstGeom>
        </p:spPr>
        <p:txBody>
          <a:bodyPr vert="horz" lIns="91440" tIns="45720" rIns="91440" bIns="45720" rtlCol="0"/>
          <a:lstStyle>
            <a:lvl1pPr algn="ct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6490A0F4-CA3F-654A-B19D-9336FFA17B27}" type="datetimeFigureOut">
              <a:rPr lang="de-DE" smtClean="0"/>
              <a:pPr/>
              <a:t>27.04.22</a:t>
            </a:fld>
            <a:endParaRPr lang="de-DE" dirty="0"/>
          </a:p>
        </p:txBody>
      </p:sp>
      <p:sp>
        <p:nvSpPr>
          <p:cNvPr id="17" name="Notizenplatzhalter 4">
            <a:extLst>
              <a:ext uri="{FF2B5EF4-FFF2-40B4-BE49-F238E27FC236}">
                <a16:creationId xmlns:a16="http://schemas.microsoft.com/office/drawing/2014/main" id="{0F5D3DC5-4958-9E4B-BBAD-9C7CCAF489EE}"/>
              </a:ext>
            </a:extLst>
          </p:cNvPr>
          <p:cNvSpPr>
            <a:spLocks noGrp="1"/>
          </p:cNvSpPr>
          <p:nvPr>
            <p:ph type="body" sz="quarter" idx="3"/>
          </p:nvPr>
        </p:nvSpPr>
        <p:spPr>
          <a:xfrm>
            <a:off x="301707" y="4148490"/>
            <a:ext cx="6254586" cy="4104572"/>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13440942"/>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dirty="0">
        <a:solidFill>
          <a:schemeClr val="tx1"/>
        </a:solidFill>
        <a:latin typeface="+mn-lt"/>
        <a:ea typeface="+mn-ea"/>
        <a:cs typeface="+mn-cs"/>
      </a:defRPr>
    </a:lvl1pPr>
    <a:lvl2pPr marL="457200" algn="l" defTabSz="914400" rtl="0" eaLnBrk="1" latinLnBrk="0" hangingPunct="1">
      <a:defRPr lang="de-DE" sz="1200" kern="1200" dirty="0">
        <a:solidFill>
          <a:schemeClr val="tx1"/>
        </a:solidFill>
        <a:latin typeface="+mj-lt"/>
        <a:ea typeface="+mn-ea"/>
        <a:cs typeface="+mn-cs"/>
      </a:defRPr>
    </a:lvl2pPr>
    <a:lvl3pPr marL="10858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4pPr>
    <a:lvl5pPr marL="2057400" indent="-228600" algn="l" defTabSz="914400" rtl="0" eaLnBrk="1" latinLnBrk="0" hangingPunct="1">
      <a:buFont typeface="+mj-lt"/>
      <a:buAutoNum type="arabicPeriod"/>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76238"/>
            <a:ext cx="6262688" cy="3522662"/>
          </a:xfrm>
        </p:spPr>
      </p:sp>
      <p:sp>
        <p:nvSpPr>
          <p:cNvPr id="3" name="Notizenplatzhalter 2"/>
          <p:cNvSpPr>
            <a:spLocks noGrp="1"/>
          </p:cNvSpPr>
          <p:nvPr>
            <p:ph type="body" idx="1"/>
          </p:nvPr>
        </p:nvSpPr>
        <p:spPr>
          <a:xfrm>
            <a:off x="685800" y="4400550"/>
            <a:ext cx="5486400" cy="3600450"/>
          </a:xfrm>
          <a:prstGeom prst="rect">
            <a:avLst/>
          </a:prstGeom>
        </p:spPr>
        <p:txBody>
          <a:bodyPr/>
          <a:lstStyle/>
          <a:p>
            <a:pPr lvl="0"/>
            <a:endParaRPr lang="de-DE" noProof="1"/>
          </a:p>
          <a:p>
            <a:pPr lvl="0"/>
            <a:r>
              <a:rPr lang="de-DE" noProof="1"/>
              <a:t>Ich freue mich, dass ihr euch dafür interessiert, was eine IT-Entwicklerin bei uns in der Agentur macht.</a:t>
            </a:r>
          </a:p>
          <a:p>
            <a:pPr lvl="0"/>
            <a:endParaRPr lang="de-DE" noProof="1"/>
          </a:p>
          <a:p>
            <a:pPr lvl="0"/>
            <a:r>
              <a:rPr lang="de-DE" noProof="1"/>
              <a:t>Wir haben heute einen ganzen Tag lang Zeit, genau das miteinander zu entdecken.</a:t>
            </a:r>
          </a:p>
          <a:p>
            <a:pPr lvl="0"/>
            <a:endParaRPr lang="de-DE" noProof="1"/>
          </a:p>
          <a:p>
            <a:pPr lvl="0"/>
            <a:r>
              <a:rPr lang="de-DE" noProof="1"/>
              <a:t>Wir werden darauf schauen, wie gearbeitet wird und werden auch einen Eindruck davon bekommen,</a:t>
            </a:r>
          </a:p>
          <a:p>
            <a:pPr lvl="0"/>
            <a:r>
              <a:rPr lang="de-DE" noProof="1"/>
              <a:t>wie das alles so funktioniert und was eine IT-Entwicklerin ausmacht.</a:t>
            </a:r>
          </a:p>
          <a:p>
            <a:pPr lvl="0"/>
            <a:endParaRPr lang="de-DE" noProof="1"/>
          </a:p>
          <a:p>
            <a:pPr lvl="0"/>
            <a:r>
              <a:rPr lang="de-DE" noProof="1"/>
              <a:t>Am Anfang müssen wir aber einmal klären, was denn diese „IT“ ist.</a:t>
            </a:r>
          </a:p>
          <a:p>
            <a:pPr lvl="0"/>
            <a:r>
              <a:rPr lang="de-DE" noProof="1"/>
              <a:t>Frage: Wofür steht diese Abkürzung „IT“? Wer von euch kann mir das sagen?</a:t>
            </a:r>
          </a:p>
          <a:p>
            <a:pPr lvl="0"/>
            <a:endParaRPr lang="de-DE" noProof="1"/>
          </a:p>
          <a:p>
            <a:pPr lvl="0"/>
            <a:r>
              <a:rPr lang="de-DE" noProof="1"/>
              <a:t>(Gruppe)</a:t>
            </a:r>
          </a:p>
          <a:p>
            <a:endParaRPr lang="de-DE" dirty="0"/>
          </a:p>
        </p:txBody>
      </p:sp>
      <p:sp>
        <p:nvSpPr>
          <p:cNvPr id="4" name="Foliennummernplatzhalter 3"/>
          <p:cNvSpPr>
            <a:spLocks noGrp="1"/>
          </p:cNvSpPr>
          <p:nvPr>
            <p:ph type="sldNum" sz="quarter" idx="5"/>
          </p:nvPr>
        </p:nvSpPr>
        <p:spPr>
          <a:xfrm>
            <a:off x="3884613" y="8685213"/>
            <a:ext cx="2971800" cy="458787"/>
          </a:xfrm>
          <a:prstGeom prst="rect">
            <a:avLst/>
          </a:prstGeom>
        </p:spPr>
        <p:txBody>
          <a:bodyPr/>
          <a:lstStyle/>
          <a:p>
            <a:fld id="{837F8A4D-942E-FC48-8602-B37F48E38504}" type="slidenum">
              <a:rPr lang="en-US" smtClean="0"/>
              <a:pPr/>
              <a:t>1</a:t>
            </a:fld>
            <a:endParaRPr lang="en-US" dirty="0"/>
          </a:p>
        </p:txBody>
      </p:sp>
    </p:spTree>
    <p:extLst>
      <p:ext uri="{BB962C8B-B14F-4D97-AF65-F5344CB8AC3E}">
        <p14:creationId xmlns:p14="http://schemas.microsoft.com/office/powerpoint/2010/main" val="677946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pPr lvl="0"/>
            <a:endParaRPr lang="de-DE" noProof="1"/>
          </a:p>
          <a:p>
            <a:pPr lvl="0"/>
            <a:r>
              <a:rPr lang="de-DE" noProof="1"/>
              <a:t>„IT“ steht für Informationstechnologie. Technischer Kram rund um Informationen und Daten, und deren </a:t>
            </a:r>
            <a:r>
              <a:rPr lang="de-DE" sz="1200" b="0" i="0" kern="1200" dirty="0">
                <a:solidFill>
                  <a:schemeClr val="tx1"/>
                </a:solidFill>
                <a:effectLst/>
                <a:latin typeface="+mn-lt"/>
                <a:ea typeface="+mn-ea"/>
                <a:cs typeface="+mn-cs"/>
              </a:rPr>
              <a:t>elektronische </a:t>
            </a:r>
            <a:r>
              <a:rPr lang="de-DE" noProof="1"/>
              <a:t>Verarbeitung.</a:t>
            </a:r>
          </a:p>
          <a:p>
            <a:pPr lvl="0"/>
            <a:endParaRPr lang="de-DE" noProof="1"/>
          </a:p>
          <a:p>
            <a:pPr lvl="0"/>
            <a:r>
              <a:rPr lang="de-DE" noProof="1"/>
              <a:t>Der Überbegriff „IT“ beinhaltet sowohl greifbare Dinge, feste anfassbare Technik (Computer, Kabel, Netzwerktechnik usw.) --- Hardware</a:t>
            </a:r>
          </a:p>
          <a:p>
            <a:pPr lvl="0"/>
            <a:endParaRPr lang="de-DE" noProof="1"/>
          </a:p>
          <a:p>
            <a:pPr lvl="0"/>
            <a:r>
              <a:rPr lang="de-DE" noProof="1"/>
              <a:t>… als auch das schwammige Zeug, also den nicht greifbaren Teil, der in dieser Technik steckt, der viel leichter auszutauschen ist. --- die Software</a:t>
            </a:r>
          </a:p>
          <a:p>
            <a:pPr lvl="0"/>
            <a:endParaRPr lang="de-DE" noProof="1"/>
          </a:p>
          <a:p>
            <a:pPr lvl="0"/>
            <a:r>
              <a:rPr lang="de-DE" noProof="1"/>
              <a:t>Keine Frage, auch Teile eines Computers können ausgetauscht werden.</a:t>
            </a:r>
          </a:p>
          <a:p>
            <a:pPr lvl="0"/>
            <a:endParaRPr lang="de-DE" noProof="1"/>
          </a:p>
          <a:p>
            <a:pPr lvl="0"/>
            <a:r>
              <a:rPr lang="de-DE" noProof="1"/>
              <a:t>Bei der Software ist das aber viel einfacher, denn sie besteht aus Code: Anweisungen, die der Computer versteht, weil ihm der Code in seiner Sprache, der Maschinensprache, gegeben wird.</a:t>
            </a:r>
          </a:p>
          <a:p>
            <a:pPr lvl="0"/>
            <a:endParaRPr lang="de-DE" noProof="1"/>
          </a:p>
          <a:p>
            <a:pPr lvl="0"/>
            <a:r>
              <a:rPr lang="de-DE" noProof="1"/>
              <a:t>Leider sprechen aber die Wenigsten von uns eine so komplizierte Sprache, die lediglich aus einer unendlich wirkenden Abfolge von Einsen und Nullen besteht.</a:t>
            </a:r>
          </a:p>
          <a:p>
            <a:pPr lvl="0"/>
            <a:endParaRPr lang="de-DE" noProof="1"/>
          </a:p>
          <a:p>
            <a:pPr lvl="0"/>
            <a:r>
              <a:rPr lang="de-DE" noProof="1"/>
              <a:t>Genau deshalb gibt es Übersetzer (Compiler, Interpreter), die eine uns Menschen angenehmere Sprache für die Maschine verständlich macht.</a:t>
            </a:r>
          </a:p>
          <a:p>
            <a:pPr lvl="0"/>
            <a:endParaRPr lang="de-DE" noProof="1"/>
          </a:p>
          <a:p>
            <a:pPr lvl="0"/>
            <a:r>
              <a:rPr lang="de-DE" noProof="1"/>
              <a:t>Wir können uns damit einer Sprache bedienen, die oft immer noch kompliziert erscheint, aber dennoch das Reden mit dem Computer vereinfacht.</a:t>
            </a:r>
          </a:p>
          <a:p>
            <a:pPr lvl="0"/>
            <a:endParaRPr lang="de-DE" noProof="1"/>
          </a:p>
          <a:p>
            <a:pPr lvl="0"/>
            <a:r>
              <a:rPr lang="de-DE" noProof="1"/>
              <a:t>Das Gute an diesen Texten ist, dass sie mit mehr oder weniger Aufwand ausgetauscht werden können. Wollen wir dem Computer etwas sagen, das er tun soll, so können wir das auch leicht verändern, wenn die ursprüngliche Anweisung nicht mehr stimmt, weil es etwas zu verbessern gibt.</a:t>
            </a:r>
          </a:p>
        </p:txBody>
      </p:sp>
      <p:sp>
        <p:nvSpPr>
          <p:cNvPr id="4" name="Foliennummernplatzhalter 3"/>
          <p:cNvSpPr>
            <a:spLocks noGrp="1"/>
          </p:cNvSpPr>
          <p:nvPr>
            <p:ph type="sldNum" sz="quarter" idx="5"/>
          </p:nvPr>
        </p:nvSpPr>
        <p:spPr/>
        <p:txBody>
          <a:bodyPr/>
          <a:lstStyle/>
          <a:p>
            <a:fld id="{837F8A4D-942E-FC48-8602-B37F48E38504}" type="slidenum">
              <a:rPr lang="en-US" smtClean="0"/>
              <a:pPr/>
              <a:t>2</a:t>
            </a:fld>
            <a:endParaRPr lang="en-US" dirty="0"/>
          </a:p>
        </p:txBody>
      </p:sp>
    </p:spTree>
    <p:extLst>
      <p:ext uri="{BB962C8B-B14F-4D97-AF65-F5344CB8AC3E}">
        <p14:creationId xmlns:p14="http://schemas.microsoft.com/office/powerpoint/2010/main" val="6643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13</a:t>
            </a:fld>
            <a:endParaRPr lang="en-US" dirty="0"/>
          </a:p>
        </p:txBody>
      </p:sp>
    </p:spTree>
    <p:extLst>
      <p:ext uri="{BB962C8B-B14F-4D97-AF65-F5344CB8AC3E}">
        <p14:creationId xmlns:p14="http://schemas.microsoft.com/office/powerpoint/2010/main" val="68462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14</a:t>
            </a:fld>
            <a:endParaRPr lang="en-US" dirty="0"/>
          </a:p>
        </p:txBody>
      </p:sp>
    </p:spTree>
    <p:extLst>
      <p:ext uri="{BB962C8B-B14F-4D97-AF65-F5344CB8AC3E}">
        <p14:creationId xmlns:p14="http://schemas.microsoft.com/office/powerpoint/2010/main" val="35105128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15</a:t>
            </a:fld>
            <a:endParaRPr lang="en-US" dirty="0"/>
          </a:p>
        </p:txBody>
      </p:sp>
    </p:spTree>
    <p:extLst>
      <p:ext uri="{BB962C8B-B14F-4D97-AF65-F5344CB8AC3E}">
        <p14:creationId xmlns:p14="http://schemas.microsoft.com/office/powerpoint/2010/main" val="35564125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icture white">
    <p:bg>
      <p:bgPr>
        <a:solidFill>
          <a:schemeClr val="bg1"/>
        </a:solidFill>
        <a:effectLst/>
      </p:bgPr>
    </p:bg>
    <p:spTree>
      <p:nvGrpSpPr>
        <p:cNvPr id="1" name=""/>
        <p:cNvGrpSpPr/>
        <p:nvPr/>
      </p:nvGrpSpPr>
      <p:grpSpPr>
        <a:xfrm>
          <a:off x="0" y="0"/>
          <a:ext cx="0" cy="0"/>
          <a:chOff x="0" y="0"/>
          <a:chExt cx="0" cy="0"/>
        </a:xfrm>
      </p:grpSpPr>
      <p:sp>
        <p:nvSpPr>
          <p:cNvPr id="7" name="Bildplatzhalter 14">
            <a:extLst>
              <a:ext uri="{FF2B5EF4-FFF2-40B4-BE49-F238E27FC236}">
                <a16:creationId xmlns:a16="http://schemas.microsoft.com/office/drawing/2014/main" id="{EBB19C61-0662-F44F-8478-1973B1F1B072}"/>
              </a:ext>
            </a:extLst>
          </p:cNvPr>
          <p:cNvSpPr>
            <a:spLocks noGrp="1"/>
          </p:cNvSpPr>
          <p:nvPr>
            <p:ph type="pic" sz="quarter" idx="28" hasCustomPrompt="1"/>
          </p:nvPr>
        </p:nvSpPr>
        <p:spPr>
          <a:xfrm>
            <a:off x="0" y="0"/>
            <a:ext cx="12191999" cy="6858000"/>
          </a:xfrm>
          <a:custGeom>
            <a:avLst/>
            <a:gdLst>
              <a:gd name="connsiteX0" fmla="*/ 479424 w 12191999"/>
              <a:gd name="connsiteY0" fmla="*/ 2050353 h 6854084"/>
              <a:gd name="connsiteX1" fmla="*/ 479424 w 12191999"/>
              <a:gd name="connsiteY1" fmla="*/ 6088911 h 6854084"/>
              <a:gd name="connsiteX2" fmla="*/ 9012238 w 12191999"/>
              <a:gd name="connsiteY2" fmla="*/ 6088911 h 6854084"/>
              <a:gd name="connsiteX3" fmla="*/ 9012238 w 12191999"/>
              <a:gd name="connsiteY3" fmla="*/ 2050353 h 6854084"/>
              <a:gd name="connsiteX4" fmla="*/ 0 w 12191999"/>
              <a:gd name="connsiteY4" fmla="*/ 0 h 6854084"/>
              <a:gd name="connsiteX5" fmla="*/ 12191999 w 12191999"/>
              <a:gd name="connsiteY5" fmla="*/ 0 h 6854084"/>
              <a:gd name="connsiteX6" fmla="*/ 12191999 w 12191999"/>
              <a:gd name="connsiteY6" fmla="*/ 6854084 h 6854084"/>
              <a:gd name="connsiteX7" fmla="*/ 0 w 12191999"/>
              <a:gd name="connsiteY7" fmla="*/ 6854084 h 68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4084">
                <a:moveTo>
                  <a:pt x="479424" y="2050353"/>
                </a:moveTo>
                <a:lnTo>
                  <a:pt x="479424" y="6088911"/>
                </a:lnTo>
                <a:lnTo>
                  <a:pt x="9012238" y="6088911"/>
                </a:lnTo>
                <a:lnTo>
                  <a:pt x="9012238" y="2050353"/>
                </a:lnTo>
                <a:close/>
                <a:moveTo>
                  <a:pt x="0" y="0"/>
                </a:moveTo>
                <a:lnTo>
                  <a:pt x="12191999" y="0"/>
                </a:lnTo>
                <a:lnTo>
                  <a:pt x="12191999" y="6854084"/>
                </a:lnTo>
                <a:lnTo>
                  <a:pt x="0" y="6854084"/>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6" name="Grafik 5">
            <a:extLst>
              <a:ext uri="{FF2B5EF4-FFF2-40B4-BE49-F238E27FC236}">
                <a16:creationId xmlns:a16="http://schemas.microsoft.com/office/drawing/2014/main" id="{1ACB36B9-E5E9-ED4B-AD44-4D486EDF0E0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3965703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eadline L - clean">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Titel 3">
            <a:extLst>
              <a:ext uri="{FF2B5EF4-FFF2-40B4-BE49-F238E27FC236}">
                <a16:creationId xmlns:a16="http://schemas.microsoft.com/office/drawing/2014/main" id="{8448A430-A916-8C4A-BB4A-4D79B8933935}"/>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Tree>
    <p:extLst>
      <p:ext uri="{BB962C8B-B14F-4D97-AF65-F5344CB8AC3E}">
        <p14:creationId xmlns:p14="http://schemas.microsoft.com/office/powerpoint/2010/main" val="42335017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10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23" name="Textplatzhalter 15">
            <a:extLst>
              <a:ext uri="{FF2B5EF4-FFF2-40B4-BE49-F238E27FC236}">
                <a16:creationId xmlns:a16="http://schemas.microsoft.com/office/drawing/2014/main" id="{747F672E-BDB3-9F4C-B5E6-3F96720992DD}"/>
              </a:ext>
            </a:extLst>
          </p:cNvPr>
          <p:cNvSpPr>
            <a:spLocks noGrp="1"/>
          </p:cNvSpPr>
          <p:nvPr>
            <p:ph type="body" sz="quarter" idx="10" hasCustomPrompt="1"/>
          </p:nvPr>
        </p:nvSpPr>
        <p:spPr>
          <a:xfrm>
            <a:off x="479425" y="1376363"/>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24" name="Textplatzhalter 15">
            <a:extLst>
              <a:ext uri="{FF2B5EF4-FFF2-40B4-BE49-F238E27FC236}">
                <a16:creationId xmlns:a16="http://schemas.microsoft.com/office/drawing/2014/main" id="{F12443B3-4089-0D4A-ABF9-3514889F54E2}"/>
              </a:ext>
            </a:extLst>
          </p:cNvPr>
          <p:cNvSpPr>
            <a:spLocks noGrp="1"/>
          </p:cNvSpPr>
          <p:nvPr>
            <p:ph type="body" sz="quarter" idx="69" hasCustomPrompt="1"/>
          </p:nvPr>
        </p:nvSpPr>
        <p:spPr>
          <a:xfrm>
            <a:off x="479425" y="1942029"/>
            <a:ext cx="10369550" cy="3676638"/>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Lorem ipsum dolor sit amet, consectetuer adipiscing elit. Maecenas porttitor congue massa. Fusce lectus posuere. Fusce est. Vivamus a tellus. Lorem ipsum dolor sit amet, consectetuer. </a:t>
            </a:r>
          </a:p>
          <a:p>
            <a:pPr lvl="0"/>
            <a:r>
              <a:rPr lang="de-DE" noProof="1"/>
              <a:t>Fusce posuere, magna sed pulvinar ultricies, purus lectus malesuada libero, sit amet commodo magna eros quis urna. Nunc viverra imperdiet enim. Fusce est. Vivamus a tellus. Pellentesque habitant morbi tristique senectusv et netus et malesuada fames ac turpis egestas. Lorem ipsum dolor sit amet, consectetuer adipiscing elit. Maecenas porttitor congue massa. Fusce lectus posuere. Proin pharetra nonummy pede. Pellentesque habitant morbi tristique senectus et netus et malesuada fames ac turpis egestas. Proin pharetra nonummy pede. Lorem ipsum dolor sit amet, consectetuer adipiscing elit. </a:t>
            </a:r>
          </a:p>
          <a:p>
            <a:pPr lvl="0"/>
            <a:r>
              <a:rPr lang="de-DE" noProof="1"/>
              <a:t>Nunc viverra imperdiet enim. Fusce est. Vivamus a tellus. Lorem ipsum dolor </a:t>
            </a:r>
            <a:br>
              <a:rPr lang="de-DE" noProof="1"/>
            </a:br>
            <a:r>
              <a:rPr lang="de-DE" noProof="1"/>
              <a:t>sit amet, consectetuer adipiscing elit. Maecenas porttitor congue massa. </a:t>
            </a:r>
          </a:p>
        </p:txBody>
      </p:sp>
    </p:spTree>
    <p:extLst>
      <p:ext uri="{BB962C8B-B14F-4D97-AF65-F5344CB8AC3E}">
        <p14:creationId xmlns:p14="http://schemas.microsoft.com/office/powerpoint/2010/main" val="27592647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95ADC381-DC7E-BD42-A082-FB28D014FB92}"/>
              </a:ext>
            </a:extLst>
          </p:cNvPr>
          <p:cNvSpPr>
            <a:spLocks noGrp="1"/>
          </p:cNvSpPr>
          <p:nvPr>
            <p:ph type="pic" sz="quarter" idx="70" hasCustomPrompt="1"/>
          </p:nvPr>
        </p:nvSpPr>
        <p:spPr>
          <a:xfrm>
            <a:off x="6096000" y="0"/>
            <a:ext cx="6095999"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479425" y="404814"/>
            <a:ext cx="4968875" cy="828000"/>
          </a:xfrm>
        </p:spPr>
        <p:txBody>
          <a:bodyPr/>
          <a:lstStyle/>
          <a:p>
            <a:pPr lvl="0"/>
            <a:r>
              <a:rPr lang="de-DE" noProof="1"/>
              <a:t>Double headline H1, </a:t>
            </a:r>
            <a:br>
              <a:rPr lang="de-DE" noProof="1"/>
            </a:br>
            <a:r>
              <a:rPr lang="de-DE" noProof="1"/>
              <a:t>32pt Gotham-Bold</a:t>
            </a:r>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479425" y="1808163"/>
            <a:ext cx="49688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479425" y="2373829"/>
            <a:ext cx="4968875"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33023086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R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404814"/>
            <a:ext cx="4105275" cy="828000"/>
          </a:xfrm>
        </p:spPr>
        <p:txBody>
          <a:bodyPr/>
          <a:lstStyle/>
          <a:p>
            <a:pPr lvl="0"/>
            <a:r>
              <a:rPr lang="de-DE" noProof="1"/>
              <a:t>Double headline H1, </a:t>
            </a:r>
            <a:br>
              <a:rPr lang="de-DE" noProof="1"/>
            </a:br>
            <a:r>
              <a:rPr lang="de-DE" noProof="1"/>
              <a:t>32pt Gotham-Bold</a:t>
            </a:r>
          </a:p>
        </p:txBody>
      </p:sp>
      <p:sp>
        <p:nvSpPr>
          <p:cNvPr id="14" name="Textplatzhalter 15">
            <a:extLst>
              <a:ext uri="{FF2B5EF4-FFF2-40B4-BE49-F238E27FC236}">
                <a16:creationId xmlns:a16="http://schemas.microsoft.com/office/drawing/2014/main" id="{F1398E2A-EFE8-8741-9B12-B124EE1F3D20}"/>
              </a:ext>
            </a:extLst>
          </p:cNvPr>
          <p:cNvSpPr>
            <a:spLocks noGrp="1"/>
          </p:cNvSpPr>
          <p:nvPr>
            <p:ph type="body" sz="quarter" idx="10"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5" name="Textplatzhalter 15">
            <a:extLst>
              <a:ext uri="{FF2B5EF4-FFF2-40B4-BE49-F238E27FC236}">
                <a16:creationId xmlns:a16="http://schemas.microsoft.com/office/drawing/2014/main" id="{99741AC9-3EBC-004D-BED6-9B5D78AFC0C3}"/>
              </a:ext>
            </a:extLst>
          </p:cNvPr>
          <p:cNvSpPr>
            <a:spLocks noGrp="1"/>
          </p:cNvSpPr>
          <p:nvPr>
            <p:ph type="body" sz="quarter" idx="72" hasCustomPrompt="1"/>
          </p:nvPr>
        </p:nvSpPr>
        <p:spPr>
          <a:xfrm>
            <a:off x="6743701" y="2373829"/>
            <a:ext cx="4105274"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41696635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4x4 - picture 2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21" name="Bildplatzhalter 2">
            <a:extLst>
              <a:ext uri="{FF2B5EF4-FFF2-40B4-BE49-F238E27FC236}">
                <a16:creationId xmlns:a16="http://schemas.microsoft.com/office/drawing/2014/main" id="{B450DE31-F9BA-DD48-A487-BC90339E5956}"/>
              </a:ext>
            </a:extLst>
          </p:cNvPr>
          <p:cNvSpPr>
            <a:spLocks noGrp="1"/>
          </p:cNvSpPr>
          <p:nvPr>
            <p:ph type="pic" sz="quarter" idx="27" hasCustomPrompt="1"/>
          </p:nvPr>
        </p:nvSpPr>
        <p:spPr>
          <a:xfrm>
            <a:off x="0" y="0"/>
            <a:ext cx="3048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6" name="Textplatzhalter 15">
            <a:extLst>
              <a:ext uri="{FF2B5EF4-FFF2-40B4-BE49-F238E27FC236}">
                <a16:creationId xmlns:a16="http://schemas.microsoft.com/office/drawing/2014/main" id="{91C4B223-0A44-C04E-A9B9-54DF4006A1EB}"/>
              </a:ext>
            </a:extLst>
          </p:cNvPr>
          <p:cNvSpPr>
            <a:spLocks noGrp="1"/>
          </p:cNvSpPr>
          <p:nvPr>
            <p:ph type="body" sz="quarter" idx="84" hasCustomPrompt="1"/>
          </p:nvPr>
        </p:nvSpPr>
        <p:spPr>
          <a:xfrm>
            <a:off x="4098131"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7" name="Textplatzhalter 15">
            <a:extLst>
              <a:ext uri="{FF2B5EF4-FFF2-40B4-BE49-F238E27FC236}">
                <a16:creationId xmlns:a16="http://schemas.microsoft.com/office/drawing/2014/main" id="{01E0E8B4-1144-FC47-BE81-DC27FFF379AB}"/>
              </a:ext>
            </a:extLst>
          </p:cNvPr>
          <p:cNvSpPr>
            <a:spLocks noGrp="1"/>
          </p:cNvSpPr>
          <p:nvPr>
            <p:ph type="body" sz="quarter" idx="85" hasCustomPrompt="1"/>
          </p:nvPr>
        </p:nvSpPr>
        <p:spPr>
          <a:xfrm>
            <a:off x="4098131"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28" name="Textplatzhalter 15">
            <a:extLst>
              <a:ext uri="{FF2B5EF4-FFF2-40B4-BE49-F238E27FC236}">
                <a16:creationId xmlns:a16="http://schemas.microsoft.com/office/drawing/2014/main" id="{6F082935-86A2-F245-B104-63427C699187}"/>
              </a:ext>
            </a:extLst>
          </p:cNvPr>
          <p:cNvSpPr>
            <a:spLocks noGrp="1"/>
          </p:cNvSpPr>
          <p:nvPr>
            <p:ph type="body" sz="quarter" idx="86" hasCustomPrompt="1"/>
          </p:nvPr>
        </p:nvSpPr>
        <p:spPr>
          <a:xfrm>
            <a:off x="4098132"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9" name="Textplatzhalter 15">
            <a:extLst>
              <a:ext uri="{FF2B5EF4-FFF2-40B4-BE49-F238E27FC236}">
                <a16:creationId xmlns:a16="http://schemas.microsoft.com/office/drawing/2014/main" id="{EA45A33C-C080-714E-9544-EBBCC391A4CF}"/>
              </a:ext>
            </a:extLst>
          </p:cNvPr>
          <p:cNvSpPr>
            <a:spLocks noGrp="1"/>
          </p:cNvSpPr>
          <p:nvPr>
            <p:ph type="body" sz="quarter" idx="87" hasCustomPrompt="1"/>
          </p:nvPr>
        </p:nvSpPr>
        <p:spPr>
          <a:xfrm>
            <a:off x="4098132"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0" name="Textplatzhalter 15">
            <a:extLst>
              <a:ext uri="{FF2B5EF4-FFF2-40B4-BE49-F238E27FC236}">
                <a16:creationId xmlns:a16="http://schemas.microsoft.com/office/drawing/2014/main" id="{C780EF12-7CAC-1041-AF2E-311F78158B1A}"/>
              </a:ext>
            </a:extLst>
          </p:cNvPr>
          <p:cNvSpPr>
            <a:spLocks noGrp="1"/>
          </p:cNvSpPr>
          <p:nvPr>
            <p:ph type="body" sz="quarter" idx="88" hasCustomPrompt="1"/>
          </p:nvPr>
        </p:nvSpPr>
        <p:spPr>
          <a:xfrm>
            <a:off x="7716837"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1" name="Textplatzhalter 15">
            <a:extLst>
              <a:ext uri="{FF2B5EF4-FFF2-40B4-BE49-F238E27FC236}">
                <a16:creationId xmlns:a16="http://schemas.microsoft.com/office/drawing/2014/main" id="{EF9E31C0-D167-FF40-9130-E4E273BB3BBC}"/>
              </a:ext>
            </a:extLst>
          </p:cNvPr>
          <p:cNvSpPr>
            <a:spLocks noGrp="1"/>
          </p:cNvSpPr>
          <p:nvPr>
            <p:ph type="body" sz="quarter" idx="89" hasCustomPrompt="1"/>
          </p:nvPr>
        </p:nvSpPr>
        <p:spPr>
          <a:xfrm>
            <a:off x="7716837"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2" name="Textplatzhalter 15">
            <a:extLst>
              <a:ext uri="{FF2B5EF4-FFF2-40B4-BE49-F238E27FC236}">
                <a16:creationId xmlns:a16="http://schemas.microsoft.com/office/drawing/2014/main" id="{150B0D88-B206-B645-B094-5D364D4F2D48}"/>
              </a:ext>
            </a:extLst>
          </p:cNvPr>
          <p:cNvSpPr>
            <a:spLocks noGrp="1"/>
          </p:cNvSpPr>
          <p:nvPr>
            <p:ph type="body" sz="quarter" idx="90" hasCustomPrompt="1"/>
          </p:nvPr>
        </p:nvSpPr>
        <p:spPr>
          <a:xfrm>
            <a:off x="7716838"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3" name="Textplatzhalter 15">
            <a:extLst>
              <a:ext uri="{FF2B5EF4-FFF2-40B4-BE49-F238E27FC236}">
                <a16:creationId xmlns:a16="http://schemas.microsoft.com/office/drawing/2014/main" id="{E633F6CA-097E-1C41-9CA4-26955C5F9EFE}"/>
              </a:ext>
            </a:extLst>
          </p:cNvPr>
          <p:cNvSpPr>
            <a:spLocks noGrp="1"/>
          </p:cNvSpPr>
          <p:nvPr>
            <p:ph type="body" sz="quarter" idx="91" hasCustomPrompt="1"/>
          </p:nvPr>
        </p:nvSpPr>
        <p:spPr>
          <a:xfrm>
            <a:off x="7716838"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Tree>
    <p:extLst>
      <p:ext uri="{BB962C8B-B14F-4D97-AF65-F5344CB8AC3E}">
        <p14:creationId xmlns:p14="http://schemas.microsoft.com/office/powerpoint/2010/main" val="10215448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ot - picture 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2" name="Textplatzhalter 15">
            <a:extLst>
              <a:ext uri="{FF2B5EF4-FFF2-40B4-BE49-F238E27FC236}">
                <a16:creationId xmlns:a16="http://schemas.microsoft.com/office/drawing/2014/main" id="{4822AAFD-891B-C741-BDAF-2401D4EA3575}"/>
              </a:ext>
            </a:extLst>
          </p:cNvPr>
          <p:cNvSpPr>
            <a:spLocks noGrp="1"/>
          </p:cNvSpPr>
          <p:nvPr>
            <p:ph type="body" sz="quarter" idx="73" hasCustomPrompt="1"/>
          </p:nvPr>
        </p:nvSpPr>
        <p:spPr>
          <a:xfrm>
            <a:off x="479425" y="4336152"/>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21" name="Titel 3">
            <a:extLst>
              <a:ext uri="{FF2B5EF4-FFF2-40B4-BE49-F238E27FC236}">
                <a16:creationId xmlns:a16="http://schemas.microsoft.com/office/drawing/2014/main" id="{BF5CB3C2-4A03-DF4F-AEC0-0D409FBD6B48}"/>
              </a:ext>
            </a:extLst>
          </p:cNvPr>
          <p:cNvSpPr>
            <a:spLocks noGrp="1"/>
          </p:cNvSpPr>
          <p:nvPr>
            <p:ph type="title" hasCustomPrompt="1"/>
          </p:nvPr>
        </p:nvSpPr>
        <p:spPr>
          <a:xfrm>
            <a:off x="479425" y="3770486"/>
            <a:ext cx="10369550" cy="275875"/>
          </a:xfrm>
        </p:spPr>
        <p:txBody>
          <a:bodyPr/>
          <a:lstStyle>
            <a:lvl1pPr>
              <a:defRPr sz="2000"/>
            </a:lvl1pPr>
          </a:lstStyle>
          <a:p>
            <a:pPr lvl="0"/>
            <a:r>
              <a:rPr lang="de-DE" noProof="1"/>
              <a:t>Subline S1, 20pt Gotham-Bold</a:t>
            </a:r>
          </a:p>
        </p:txBody>
      </p:sp>
      <p:sp>
        <p:nvSpPr>
          <p:cNvPr id="22" name="Bildplatzhalter 2">
            <a:extLst>
              <a:ext uri="{FF2B5EF4-FFF2-40B4-BE49-F238E27FC236}">
                <a16:creationId xmlns:a16="http://schemas.microsoft.com/office/drawing/2014/main" id="{3094DA27-357C-8942-8CB5-E2B82322B9F2}"/>
              </a:ext>
            </a:extLst>
          </p:cNvPr>
          <p:cNvSpPr>
            <a:spLocks noGrp="1"/>
          </p:cNvSpPr>
          <p:nvPr>
            <p:ph type="pic" sz="quarter" idx="11" hasCustomPrompt="1"/>
          </p:nvPr>
        </p:nvSpPr>
        <p:spPr>
          <a:xfrm>
            <a:off x="0" y="0"/>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29441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top - picture 50">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879AF372-D911-7441-AED3-63FEED237FB4}"/>
              </a:ext>
            </a:extLst>
          </p:cNvPr>
          <p:cNvSpPr>
            <a:spLocks noGrp="1"/>
          </p:cNvSpPr>
          <p:nvPr>
            <p:ph type="pic" sz="quarter" idx="11" hasCustomPrompt="1"/>
          </p:nvPr>
        </p:nvSpPr>
        <p:spPr>
          <a:xfrm>
            <a:off x="0" y="3608386"/>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B4FA391B-5046-B146-86E5-C8DE4F6C1CE9}"/>
              </a:ext>
            </a:extLst>
          </p:cNvPr>
          <p:cNvSpPr>
            <a:spLocks noGrp="1"/>
          </p:cNvSpPr>
          <p:nvPr>
            <p:ph type="body" sz="quarter" idx="73" hasCustomPrompt="1"/>
          </p:nvPr>
        </p:nvSpPr>
        <p:spPr>
          <a:xfrm>
            <a:off x="479425" y="1942028"/>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9" name="Textplatzhalter 15">
            <a:extLst>
              <a:ext uri="{FF2B5EF4-FFF2-40B4-BE49-F238E27FC236}">
                <a16:creationId xmlns:a16="http://schemas.microsoft.com/office/drawing/2014/main" id="{E2C9985A-ED8C-174E-9F67-29E2B7B7BF31}"/>
              </a:ext>
            </a:extLst>
          </p:cNvPr>
          <p:cNvSpPr>
            <a:spLocks noGrp="1"/>
          </p:cNvSpPr>
          <p:nvPr>
            <p:ph type="body" sz="quarter" idx="10" hasCustomPrompt="1"/>
          </p:nvPr>
        </p:nvSpPr>
        <p:spPr>
          <a:xfrm>
            <a:off x="479425" y="1375916"/>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3043273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line L - picture + text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
        <p:nvSpPr>
          <p:cNvPr id="7" name="Bildplatzhalter 2">
            <a:extLst>
              <a:ext uri="{FF2B5EF4-FFF2-40B4-BE49-F238E27FC236}">
                <a16:creationId xmlns:a16="http://schemas.microsoft.com/office/drawing/2014/main" id="{D2A0876D-6A86-F346-B25C-E43EB07AB143}"/>
              </a:ext>
            </a:extLst>
          </p:cNvPr>
          <p:cNvSpPr>
            <a:spLocks noGrp="1"/>
          </p:cNvSpPr>
          <p:nvPr>
            <p:ph type="pic" sz="quarter" idx="10" hasCustomPrompt="1"/>
          </p:nvPr>
        </p:nvSpPr>
        <p:spPr>
          <a:xfrm>
            <a:off x="1343025" y="3916"/>
            <a:ext cx="4105274"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5CB37809-B426-704C-965F-9BA12C2B621A}"/>
              </a:ext>
            </a:extLst>
          </p:cNvPr>
          <p:cNvSpPr>
            <a:spLocks noGrp="1"/>
          </p:cNvSpPr>
          <p:nvPr>
            <p:ph type="body" sz="quarter" idx="14"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1" name="Textplatzhalter 15">
            <a:extLst>
              <a:ext uri="{FF2B5EF4-FFF2-40B4-BE49-F238E27FC236}">
                <a16:creationId xmlns:a16="http://schemas.microsoft.com/office/drawing/2014/main" id="{3D01DA86-D214-D54C-8A87-1D2A04E0A5F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16961259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rcle - text">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0" name="Textplatzhalter 15">
            <a:extLst>
              <a:ext uri="{FF2B5EF4-FFF2-40B4-BE49-F238E27FC236}">
                <a16:creationId xmlns:a16="http://schemas.microsoft.com/office/drawing/2014/main" id="{A130ACC1-978F-034C-98FE-EEAC68DA08D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pic>
        <p:nvPicPr>
          <p:cNvPr id="11" name="Grafik 10">
            <a:extLst>
              <a:ext uri="{FF2B5EF4-FFF2-40B4-BE49-F238E27FC236}">
                <a16:creationId xmlns:a16="http://schemas.microsoft.com/office/drawing/2014/main" id="{E15B8889-C912-7C4B-8275-CCFE875ED26F}"/>
              </a:ext>
            </a:extLst>
          </p:cNvPr>
          <p:cNvPicPr>
            <a:picLocks noChangeAspect="1"/>
          </p:cNvPicPr>
          <p:nvPr userDrawn="1"/>
        </p:nvPicPr>
        <p:blipFill rotWithShape="1">
          <a:blip r:embed="rId2">
            <a:alphaModFix amt="81000"/>
            <a:extLst>
              <a:ext uri="{BEBA8EAE-BF5A-486C-A8C5-ECC9F3942E4B}">
                <a14:imgProps xmlns:a14="http://schemas.microsoft.com/office/drawing/2010/main">
                  <a14:imgLayer r:embed="rId3">
                    <a14:imgEffect>
                      <a14:saturation sat="0"/>
                    </a14:imgEffect>
                  </a14:imgLayer>
                </a14:imgProps>
              </a:ext>
            </a:extLst>
          </a:blip>
          <a:srcRect t="3175" r="3311" b="2496"/>
          <a:stretch/>
        </p:blipFill>
        <p:spPr>
          <a:xfrm rot="10800000">
            <a:off x="-1" y="-1"/>
            <a:ext cx="6636280" cy="6858001"/>
          </a:xfrm>
          <a:prstGeom prst="rect">
            <a:avLst/>
          </a:prstGeom>
        </p:spPr>
      </p:pic>
      <p:sp>
        <p:nvSpPr>
          <p:cNvPr id="12" name="Bildplatzhalter 2">
            <a:extLst>
              <a:ext uri="{FF2B5EF4-FFF2-40B4-BE49-F238E27FC236}">
                <a16:creationId xmlns:a16="http://schemas.microsoft.com/office/drawing/2014/main" id="{174DF0DB-641A-0648-A209-8E6091567F45}"/>
              </a:ext>
            </a:extLst>
          </p:cNvPr>
          <p:cNvSpPr>
            <a:spLocks noGrp="1"/>
          </p:cNvSpPr>
          <p:nvPr>
            <p:ph type="pic" sz="quarter" idx="10" hasCustomPrompt="1"/>
          </p:nvPr>
        </p:nvSpPr>
        <p:spPr>
          <a:xfrm>
            <a:off x="1178311" y="1447679"/>
            <a:ext cx="3998546" cy="3962642"/>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itel 3">
            <a:extLst>
              <a:ext uri="{FF2B5EF4-FFF2-40B4-BE49-F238E27FC236}">
                <a16:creationId xmlns:a16="http://schemas.microsoft.com/office/drawing/2014/main" id="{CDB834BC-D353-1E48-8F42-AB0ED70302BE}"/>
              </a:ext>
            </a:extLst>
          </p:cNvPr>
          <p:cNvSpPr>
            <a:spLocks noGrp="1"/>
          </p:cNvSpPr>
          <p:nvPr>
            <p:ph type="title" hasCustomPrompt="1"/>
          </p:nvPr>
        </p:nvSpPr>
        <p:spPr>
          <a:xfrm>
            <a:off x="6743699" y="1808609"/>
            <a:ext cx="4105276" cy="275875"/>
          </a:xfrm>
        </p:spPr>
        <p:txBody>
          <a:bodyPr/>
          <a:lstStyle>
            <a:lvl1pPr>
              <a:defRPr sz="2000"/>
            </a:lvl1pPr>
          </a:lstStyle>
          <a:p>
            <a:pPr lvl="0"/>
            <a:r>
              <a:rPr lang="de-DE" noProof="1"/>
              <a:t>Subline S1, 20pt Gotham-Bold</a:t>
            </a:r>
          </a:p>
        </p:txBody>
      </p:sp>
    </p:spTree>
    <p:extLst>
      <p:ext uri="{BB962C8B-B14F-4D97-AF65-F5344CB8AC3E}">
        <p14:creationId xmlns:p14="http://schemas.microsoft.com/office/powerpoint/2010/main" val="7578597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361320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19" name="Titel 3">
            <a:extLst>
              <a:ext uri="{FF2B5EF4-FFF2-40B4-BE49-F238E27FC236}">
                <a16:creationId xmlns:a16="http://schemas.microsoft.com/office/drawing/2014/main" id="{EA1EC3A2-B693-8347-BBF7-05393FEEFD9E}"/>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4306681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color/ white box">
    <p:bg>
      <p:bgPr>
        <a:solidFill>
          <a:schemeClr val="accent2"/>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B2FD5C3-8166-C74B-AFB3-117E645C65B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6"/>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7" name="Grafik 6">
            <a:extLst>
              <a:ext uri="{FF2B5EF4-FFF2-40B4-BE49-F238E27FC236}">
                <a16:creationId xmlns:a16="http://schemas.microsoft.com/office/drawing/2014/main" id="{7FA282DE-AC0E-024D-859F-504E9A628A0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19850981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R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9012238"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7B4185F4-FB49-CC43-A38B-D4B5D3717317}"/>
              </a:ext>
            </a:extLst>
          </p:cNvPr>
          <p:cNvSpPr>
            <a:spLocks noGrp="1"/>
          </p:cNvSpPr>
          <p:nvPr>
            <p:ph type="title" hasCustomPrompt="1"/>
          </p:nvPr>
        </p:nvSpPr>
        <p:spPr>
          <a:xfrm>
            <a:off x="9012236" y="3774585"/>
            <a:ext cx="2262787" cy="508999"/>
          </a:xfrm>
        </p:spPr>
        <p:txBody>
          <a:bodyPr/>
          <a:lstStyle>
            <a:lvl1pPr>
              <a:defRPr sz="1800"/>
            </a:lvl1pPr>
          </a:lstStyle>
          <a:p>
            <a:pPr lvl="0"/>
            <a:r>
              <a:rPr lang="de-DE" noProof="1"/>
              <a:t>Subline S2, 18pt Gotham-Bold</a:t>
            </a:r>
          </a:p>
        </p:txBody>
      </p:sp>
      <p:sp>
        <p:nvSpPr>
          <p:cNvPr id="3" name="Foliennummernplatzhalter 2">
            <a:extLst>
              <a:ext uri="{FF2B5EF4-FFF2-40B4-BE49-F238E27FC236}">
                <a16:creationId xmlns:a16="http://schemas.microsoft.com/office/drawing/2014/main" id="{D3B8F810-BBC5-6547-A763-A38F4BAA3C04}"/>
              </a:ext>
            </a:extLst>
          </p:cNvPr>
          <p:cNvSpPr>
            <a:spLocks noGrp="1"/>
          </p:cNvSpPr>
          <p:nvPr>
            <p:ph type="sldNum" sz="quarter" idx="92"/>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29680314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picture - 50/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37" name="Textplatzhalter 15">
            <a:extLst>
              <a:ext uri="{FF2B5EF4-FFF2-40B4-BE49-F238E27FC236}">
                <a16:creationId xmlns:a16="http://schemas.microsoft.com/office/drawing/2014/main" id="{1DA54822-6066-8F40-8207-60D13F145A6E}"/>
              </a:ext>
            </a:extLst>
          </p:cNvPr>
          <p:cNvSpPr>
            <a:spLocks noGrp="1"/>
          </p:cNvSpPr>
          <p:nvPr>
            <p:ph type="body" sz="quarter" idx="88" hasCustomPrompt="1"/>
          </p:nvPr>
        </p:nvSpPr>
        <p:spPr>
          <a:xfrm>
            <a:off x="479425"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38" name="Textplatzhalter 15">
            <a:extLst>
              <a:ext uri="{FF2B5EF4-FFF2-40B4-BE49-F238E27FC236}">
                <a16:creationId xmlns:a16="http://schemas.microsoft.com/office/drawing/2014/main" id="{4575D0B9-EE89-2242-82ED-F821C3D39ECD}"/>
              </a:ext>
            </a:extLst>
          </p:cNvPr>
          <p:cNvSpPr>
            <a:spLocks noGrp="1"/>
          </p:cNvSpPr>
          <p:nvPr>
            <p:ph type="body" sz="quarter" idx="89" hasCustomPrompt="1"/>
          </p:nvPr>
        </p:nvSpPr>
        <p:spPr>
          <a:xfrm>
            <a:off x="479426"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6311899"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6311900"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21" name="Bildplatzhalter 2">
            <a:extLst>
              <a:ext uri="{FF2B5EF4-FFF2-40B4-BE49-F238E27FC236}">
                <a16:creationId xmlns:a16="http://schemas.microsoft.com/office/drawing/2014/main" id="{BC082DD6-C07D-B94B-B5ED-5A9171D705FF}"/>
              </a:ext>
            </a:extLst>
          </p:cNvPr>
          <p:cNvSpPr>
            <a:spLocks noGrp="1"/>
          </p:cNvSpPr>
          <p:nvPr>
            <p:ph type="pic" sz="quarter" idx="10" hasCustomPrompt="1"/>
          </p:nvPr>
        </p:nvSpPr>
        <p:spPr>
          <a:xfrm>
            <a:off x="484182"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84B4313-A16F-4B4C-8374-436A8285B6D4}"/>
              </a:ext>
            </a:extLst>
          </p:cNvPr>
          <p:cNvSpPr>
            <a:spLocks noGrp="1"/>
          </p:cNvSpPr>
          <p:nvPr>
            <p:ph type="pic" sz="quarter" idx="102" hasCustomPrompt="1"/>
          </p:nvPr>
        </p:nvSpPr>
        <p:spPr>
          <a:xfrm>
            <a:off x="6311900"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4006696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picture - 4x4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9094468" y="3774586"/>
            <a:ext cx="261334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9094469" y="4491098"/>
            <a:ext cx="261334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17" name="Bildplatzhalter 2">
            <a:extLst>
              <a:ext uri="{FF2B5EF4-FFF2-40B4-BE49-F238E27FC236}">
                <a16:creationId xmlns:a16="http://schemas.microsoft.com/office/drawing/2014/main" id="{83B81E4D-2E29-6547-A98A-C5CB279AAE82}"/>
              </a:ext>
            </a:extLst>
          </p:cNvPr>
          <p:cNvSpPr>
            <a:spLocks noGrp="1"/>
          </p:cNvSpPr>
          <p:nvPr>
            <p:ph type="pic" sz="quarter" idx="10" hasCustomPrompt="1"/>
          </p:nvPr>
        </p:nvSpPr>
        <p:spPr>
          <a:xfrm>
            <a:off x="484182"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8" name="Bildplatzhalter 2">
            <a:extLst>
              <a:ext uri="{FF2B5EF4-FFF2-40B4-BE49-F238E27FC236}">
                <a16:creationId xmlns:a16="http://schemas.microsoft.com/office/drawing/2014/main" id="{488CE928-23C7-1D4C-AAF4-023BBD4857C5}"/>
              </a:ext>
            </a:extLst>
          </p:cNvPr>
          <p:cNvSpPr>
            <a:spLocks noGrp="1"/>
          </p:cNvSpPr>
          <p:nvPr>
            <p:ph type="pic" sz="quarter" idx="11" hasCustomPrompt="1"/>
          </p:nvPr>
        </p:nvSpPr>
        <p:spPr>
          <a:xfrm>
            <a:off x="3354278" y="1376250"/>
            <a:ext cx="2613600" cy="187336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1" name="Bildplatzhalter 2">
            <a:extLst>
              <a:ext uri="{FF2B5EF4-FFF2-40B4-BE49-F238E27FC236}">
                <a16:creationId xmlns:a16="http://schemas.microsoft.com/office/drawing/2014/main" id="{8F94BB39-8BAE-6A40-8F21-7B37B1FC46D4}"/>
              </a:ext>
            </a:extLst>
          </p:cNvPr>
          <p:cNvSpPr>
            <a:spLocks noGrp="1"/>
          </p:cNvSpPr>
          <p:nvPr>
            <p:ph type="pic" sz="quarter" idx="109" hasCustomPrompt="1"/>
          </p:nvPr>
        </p:nvSpPr>
        <p:spPr>
          <a:xfrm>
            <a:off x="6224374"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694CD8C-8451-7043-BFC9-AB1EE19AF0DA}"/>
              </a:ext>
            </a:extLst>
          </p:cNvPr>
          <p:cNvSpPr>
            <a:spLocks noGrp="1"/>
          </p:cNvSpPr>
          <p:nvPr>
            <p:ph type="pic" sz="quarter" idx="110" hasCustomPrompt="1"/>
          </p:nvPr>
        </p:nvSpPr>
        <p:spPr>
          <a:xfrm>
            <a:off x="9094469"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E42734AD-CB7F-734F-A603-73EE6F422B81}"/>
              </a:ext>
            </a:extLst>
          </p:cNvPr>
          <p:cNvSpPr>
            <a:spLocks noGrp="1"/>
          </p:cNvSpPr>
          <p:nvPr>
            <p:ph type="body" sz="quarter" idx="105" hasCustomPrompt="1"/>
          </p:nvPr>
        </p:nvSpPr>
        <p:spPr>
          <a:xfrm>
            <a:off x="479423"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2" name="Textplatzhalter 15">
            <a:extLst>
              <a:ext uri="{FF2B5EF4-FFF2-40B4-BE49-F238E27FC236}">
                <a16:creationId xmlns:a16="http://schemas.microsoft.com/office/drawing/2014/main" id="{28DF7818-ADC2-D643-B46A-F3CB592FD326}"/>
              </a:ext>
            </a:extLst>
          </p:cNvPr>
          <p:cNvSpPr>
            <a:spLocks noGrp="1"/>
          </p:cNvSpPr>
          <p:nvPr>
            <p:ph type="body" sz="quarter" idx="106" hasCustomPrompt="1"/>
          </p:nvPr>
        </p:nvSpPr>
        <p:spPr>
          <a:xfrm>
            <a:off x="479424"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3" name="Textplatzhalter 15">
            <a:extLst>
              <a:ext uri="{FF2B5EF4-FFF2-40B4-BE49-F238E27FC236}">
                <a16:creationId xmlns:a16="http://schemas.microsoft.com/office/drawing/2014/main" id="{BC506631-7CB7-7540-8BCA-16FA0CC353B4}"/>
              </a:ext>
            </a:extLst>
          </p:cNvPr>
          <p:cNvSpPr>
            <a:spLocks noGrp="1"/>
          </p:cNvSpPr>
          <p:nvPr>
            <p:ph type="body" sz="quarter" idx="111" hasCustomPrompt="1"/>
          </p:nvPr>
        </p:nvSpPr>
        <p:spPr>
          <a:xfrm>
            <a:off x="3354276"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4" name="Textplatzhalter 15">
            <a:extLst>
              <a:ext uri="{FF2B5EF4-FFF2-40B4-BE49-F238E27FC236}">
                <a16:creationId xmlns:a16="http://schemas.microsoft.com/office/drawing/2014/main" id="{2B0794AC-7277-6F4F-AB47-008A433601C1}"/>
              </a:ext>
            </a:extLst>
          </p:cNvPr>
          <p:cNvSpPr>
            <a:spLocks noGrp="1"/>
          </p:cNvSpPr>
          <p:nvPr>
            <p:ph type="body" sz="quarter" idx="112" hasCustomPrompt="1"/>
          </p:nvPr>
        </p:nvSpPr>
        <p:spPr>
          <a:xfrm>
            <a:off x="3354277"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5" name="Textplatzhalter 15">
            <a:extLst>
              <a:ext uri="{FF2B5EF4-FFF2-40B4-BE49-F238E27FC236}">
                <a16:creationId xmlns:a16="http://schemas.microsoft.com/office/drawing/2014/main" id="{499BE17A-8505-7F4B-865F-2A38D11EBA2A}"/>
              </a:ext>
            </a:extLst>
          </p:cNvPr>
          <p:cNvSpPr>
            <a:spLocks noGrp="1"/>
          </p:cNvSpPr>
          <p:nvPr>
            <p:ph type="body" sz="quarter" idx="113" hasCustomPrompt="1"/>
          </p:nvPr>
        </p:nvSpPr>
        <p:spPr>
          <a:xfrm>
            <a:off x="6229129"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6" name="Textplatzhalter 15">
            <a:extLst>
              <a:ext uri="{FF2B5EF4-FFF2-40B4-BE49-F238E27FC236}">
                <a16:creationId xmlns:a16="http://schemas.microsoft.com/office/drawing/2014/main" id="{C42D4DBE-5238-6246-878C-32B97CA4E6F4}"/>
              </a:ext>
            </a:extLst>
          </p:cNvPr>
          <p:cNvSpPr>
            <a:spLocks noGrp="1"/>
          </p:cNvSpPr>
          <p:nvPr>
            <p:ph type="body" sz="quarter" idx="114" hasCustomPrompt="1"/>
          </p:nvPr>
        </p:nvSpPr>
        <p:spPr>
          <a:xfrm>
            <a:off x="6229130"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Tree>
    <p:extLst>
      <p:ext uri="{BB962C8B-B14F-4D97-AF65-F5344CB8AC3E}">
        <p14:creationId xmlns:p14="http://schemas.microsoft.com/office/powerpoint/2010/main" val="37518565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mall - picture gold">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CA4ADEFB-4DBB-C248-92D3-FED0CF45276B}"/>
              </a:ext>
            </a:extLst>
          </p:cNvPr>
          <p:cNvSpPr/>
          <p:nvPr userDrawn="1"/>
        </p:nvSpPr>
        <p:spPr>
          <a:xfrm>
            <a:off x="8580438" y="-5"/>
            <a:ext cx="3611562" cy="685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2">
            <a:extLst>
              <a:ext uri="{FF2B5EF4-FFF2-40B4-BE49-F238E27FC236}">
                <a16:creationId xmlns:a16="http://schemas.microsoft.com/office/drawing/2014/main" id="{BBA384FB-E96A-4D48-BF69-F8DF5CFFECE4}"/>
              </a:ext>
            </a:extLst>
          </p:cNvPr>
          <p:cNvSpPr>
            <a:spLocks noGrp="1"/>
          </p:cNvSpPr>
          <p:nvPr>
            <p:ph type="pic" sz="quarter" idx="11" hasCustomPrompt="1"/>
          </p:nvPr>
        </p:nvSpPr>
        <p:spPr>
          <a:xfrm>
            <a:off x="3179763" y="173977"/>
            <a:ext cx="8832850" cy="6510041"/>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8BAF87CF-7332-B649-9768-2CF4DDDFBE98}"/>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3784585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white box + picture">
    <p:bg>
      <p:bgPr>
        <a:solidFill>
          <a:schemeClr val="bg1"/>
        </a:solidFill>
        <a:effectLst/>
      </p:bgPr>
    </p:bg>
    <p:spTree>
      <p:nvGrpSpPr>
        <p:cNvPr id="1" name=""/>
        <p:cNvGrpSpPr/>
        <p:nvPr/>
      </p:nvGrpSpPr>
      <p:grpSpPr>
        <a:xfrm>
          <a:off x="0" y="0"/>
          <a:ext cx="0" cy="0"/>
          <a:chOff x="0" y="0"/>
          <a:chExt cx="0" cy="0"/>
        </a:xfrm>
      </p:grpSpPr>
      <p:sp>
        <p:nvSpPr>
          <p:cNvPr id="18" name="Bildplatzhalter 17">
            <a:extLst>
              <a:ext uri="{FF2B5EF4-FFF2-40B4-BE49-F238E27FC236}">
                <a16:creationId xmlns:a16="http://schemas.microsoft.com/office/drawing/2014/main" id="{89E190A6-D677-D045-B9C3-9354C3781CB7}"/>
              </a:ext>
            </a:extLst>
          </p:cNvPr>
          <p:cNvSpPr>
            <a:spLocks noGrp="1"/>
          </p:cNvSpPr>
          <p:nvPr>
            <p:ph type="pic" sz="quarter" idx="11" hasCustomPrompt="1"/>
          </p:nvPr>
        </p:nvSpPr>
        <p:spPr>
          <a:xfrm>
            <a:off x="0" y="0"/>
            <a:ext cx="12192000" cy="6858000"/>
          </a:xfrm>
          <a:custGeom>
            <a:avLst/>
            <a:gdLst>
              <a:gd name="connsiteX0" fmla="*/ 180975 w 12192000"/>
              <a:gd name="connsiteY0" fmla="*/ 177800 h 6858000"/>
              <a:gd name="connsiteX1" fmla="*/ 180975 w 12192000"/>
              <a:gd name="connsiteY1" fmla="*/ 6681788 h 6858000"/>
              <a:gd name="connsiteX2" fmla="*/ 8580438 w 12192000"/>
              <a:gd name="connsiteY2" fmla="*/ 6681788 h 6858000"/>
              <a:gd name="connsiteX3" fmla="*/ 8580438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80975" y="177800"/>
                </a:moveTo>
                <a:lnTo>
                  <a:pt x="180975" y="6681788"/>
                </a:lnTo>
                <a:lnTo>
                  <a:pt x="8580438" y="6681788"/>
                </a:lnTo>
                <a:lnTo>
                  <a:pt x="8580438" y="177800"/>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911225" y="1808163"/>
            <a:ext cx="58324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911225" y="2373829"/>
            <a:ext cx="5832475"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 Maecenas porttitor congue massa. Fusce posuere, magna sed pulvinar ultricies, purus lectus malesuada libce maga elit adipiscing habitant egero.</a:t>
            </a:r>
          </a:p>
        </p:txBody>
      </p:sp>
    </p:spTree>
    <p:extLst>
      <p:ext uri="{BB962C8B-B14F-4D97-AF65-F5344CB8AC3E}">
        <p14:creationId xmlns:p14="http://schemas.microsoft.com/office/powerpoint/2010/main" val="7503462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ubtitle - black">
    <p:bg>
      <p:bgPr>
        <a:solidFill>
          <a:schemeClr val="bg1"/>
        </a:solidFill>
        <a:effectLst/>
      </p:bgPr>
    </p:bg>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7A3079E8-47ED-F441-B73E-4A93025FE74A}"/>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11" name="Rechteck 10">
            <a:extLst>
              <a:ext uri="{FF2B5EF4-FFF2-40B4-BE49-F238E27FC236}">
                <a16:creationId xmlns:a16="http://schemas.microsoft.com/office/drawing/2014/main" id="{C16B71CB-8AB5-0D47-BE0A-47078F1D6A27}"/>
              </a:ext>
            </a:extLst>
          </p:cNvPr>
          <p:cNvSpPr/>
          <p:nvPr userDrawn="1"/>
        </p:nvSpPr>
        <p:spPr>
          <a:xfrm>
            <a:off x="479424" y="3249611"/>
            <a:ext cx="8532813" cy="2843211"/>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5">
            <a:extLst>
              <a:ext uri="{FF2B5EF4-FFF2-40B4-BE49-F238E27FC236}">
                <a16:creationId xmlns:a16="http://schemas.microsoft.com/office/drawing/2014/main" id="{9D307981-18A3-F24B-8DE7-880F895A01E4}"/>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lumMod val="75000"/>
                  </a:schemeClr>
                </a:solidFill>
                <a:latin typeface="+mn-lt"/>
              </a:defRPr>
            </a:lvl1pPr>
            <a:lvl2pPr>
              <a:lnSpc>
                <a:spcPct val="90000"/>
              </a:lnSpc>
              <a:spcBef>
                <a:spcPts val="0"/>
              </a:spcBef>
              <a:spcAft>
                <a:spcPts val="0"/>
              </a:spcAft>
              <a:defRPr sz="2000"/>
            </a:lvl2pPr>
          </a:lstStyle>
          <a:p>
            <a:pPr lvl="0"/>
            <a:r>
              <a:rPr lang="de-DE" noProof="1"/>
              <a:t>01</a:t>
            </a:r>
          </a:p>
        </p:txBody>
      </p:sp>
    </p:spTree>
    <p:extLst>
      <p:ext uri="{BB962C8B-B14F-4D97-AF65-F5344CB8AC3E}">
        <p14:creationId xmlns:p14="http://schemas.microsoft.com/office/powerpoint/2010/main" val="16074892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ubtitle - gradient">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6" name="Rechteck 5">
            <a:extLst>
              <a:ext uri="{FF2B5EF4-FFF2-40B4-BE49-F238E27FC236}">
                <a16:creationId xmlns:a16="http://schemas.microsoft.com/office/drawing/2014/main" id="{F331C6F6-0272-144C-8983-5FB1058E4DC4}"/>
              </a:ext>
            </a:extLst>
          </p:cNvPr>
          <p:cNvSpPr/>
          <p:nvPr userDrawn="1"/>
        </p:nvSpPr>
        <p:spPr>
          <a:xfrm>
            <a:off x="479425" y="3249612"/>
            <a:ext cx="8532813" cy="2843211"/>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itel 3">
            <a:extLst>
              <a:ext uri="{FF2B5EF4-FFF2-40B4-BE49-F238E27FC236}">
                <a16:creationId xmlns:a16="http://schemas.microsoft.com/office/drawing/2014/main" id="{0593F6BE-27F5-964E-B097-8E2253D0CF4E}"/>
              </a:ext>
            </a:extLst>
          </p:cNvPr>
          <p:cNvSpPr>
            <a:spLocks noGrp="1"/>
          </p:cNvSpPr>
          <p:nvPr>
            <p:ph type="title" hasCustomPrompt="1"/>
          </p:nvPr>
        </p:nvSpPr>
        <p:spPr bwMode="black">
          <a:xfrm>
            <a:off x="911226" y="4605454"/>
            <a:ext cx="6856462" cy="1111083"/>
          </a:xfrm>
        </p:spPr>
        <p:txBody>
          <a:bodyPr anchor="b"/>
          <a:lstStyle>
            <a:lvl1pPr>
              <a:defRPr sz="4000">
                <a:solidFill>
                  <a:schemeClr val="bg1"/>
                </a:solidFill>
              </a:defRPr>
            </a:lvl1pPr>
          </a:lstStyle>
          <a:p>
            <a:pPr lvl="0"/>
            <a:r>
              <a:rPr lang="de-DE" noProof="1"/>
              <a:t>Subtitle T2,</a:t>
            </a:r>
            <a:br>
              <a:rPr lang="de-DE" noProof="1"/>
            </a:br>
            <a:r>
              <a:rPr lang="de-DE" noProof="1"/>
              <a:t>40pt Gotham-Bold</a:t>
            </a:r>
          </a:p>
        </p:txBody>
      </p:sp>
      <p:sp>
        <p:nvSpPr>
          <p:cNvPr id="10" name="Textplatzhalter 15">
            <a:extLst>
              <a:ext uri="{FF2B5EF4-FFF2-40B4-BE49-F238E27FC236}">
                <a16:creationId xmlns:a16="http://schemas.microsoft.com/office/drawing/2014/main" id="{D73CF656-AC4F-4145-94F6-D45110197060}"/>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solidFill>
                <a:latin typeface="+mn-lt"/>
              </a:defRPr>
            </a:lvl1pPr>
            <a:lvl2pPr>
              <a:lnSpc>
                <a:spcPct val="90000"/>
              </a:lnSpc>
              <a:spcBef>
                <a:spcPts val="0"/>
              </a:spcBef>
              <a:spcAft>
                <a:spcPts val="0"/>
              </a:spcAft>
              <a:defRPr sz="2000"/>
            </a:lvl2pPr>
          </a:lstStyle>
          <a:p>
            <a:pPr lvl="0"/>
            <a:r>
              <a:rPr lang="de-DE" noProof="1"/>
              <a:t>02</a:t>
            </a:r>
          </a:p>
        </p:txBody>
      </p:sp>
    </p:spTree>
    <p:extLst>
      <p:ext uri="{BB962C8B-B14F-4D97-AF65-F5344CB8AC3E}">
        <p14:creationId xmlns:p14="http://schemas.microsoft.com/office/powerpoint/2010/main" val="32539066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btitle - picture">
    <p:bg>
      <p:bgPr>
        <a:solidFill>
          <a:schemeClr val="bg1"/>
        </a:solidFill>
        <a:effectLst/>
      </p:bgPr>
    </p:bg>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544B8691-67FC-A349-8F6D-2AAC710B3648}"/>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4" name="Bildplatzhalter 3">
            <a:extLst>
              <a:ext uri="{FF2B5EF4-FFF2-40B4-BE49-F238E27FC236}">
                <a16:creationId xmlns:a16="http://schemas.microsoft.com/office/drawing/2014/main" id="{08AD21BF-DA22-4C46-AF3A-544A76B78EC6}"/>
              </a:ext>
            </a:extLst>
          </p:cNvPr>
          <p:cNvSpPr>
            <a:spLocks noGrp="1"/>
          </p:cNvSpPr>
          <p:nvPr>
            <p:ph type="pic" sz="quarter" idx="11" hasCustomPrompt="1"/>
          </p:nvPr>
        </p:nvSpPr>
        <p:spPr>
          <a:xfrm>
            <a:off x="0" y="0"/>
            <a:ext cx="12192000" cy="6858000"/>
          </a:xfrm>
          <a:custGeom>
            <a:avLst/>
            <a:gdLst>
              <a:gd name="connsiteX0" fmla="*/ 479425 w 12192000"/>
              <a:gd name="connsiteY0" fmla="*/ 3249612 h 6858000"/>
              <a:gd name="connsiteX1" fmla="*/ 479425 w 12192000"/>
              <a:gd name="connsiteY1" fmla="*/ 6092823 h 6858000"/>
              <a:gd name="connsiteX2" fmla="*/ 9012238 w 12192000"/>
              <a:gd name="connsiteY2" fmla="*/ 6092823 h 6858000"/>
              <a:gd name="connsiteX3" fmla="*/ 9012238 w 12192000"/>
              <a:gd name="connsiteY3" fmla="*/ 324961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79425" y="3249612"/>
                </a:moveTo>
                <a:lnTo>
                  <a:pt x="479425" y="6092823"/>
                </a:lnTo>
                <a:lnTo>
                  <a:pt x="9012238" y="6092823"/>
                </a:lnTo>
                <a:lnTo>
                  <a:pt x="9012238" y="3249612"/>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Tree>
    <p:extLst>
      <p:ext uri="{BB962C8B-B14F-4D97-AF65-F5344CB8AC3E}">
        <p14:creationId xmlns:p14="http://schemas.microsoft.com/office/powerpoint/2010/main" val="3314664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R - picture">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8" name="Titel 3">
            <a:extLst>
              <a:ext uri="{FF2B5EF4-FFF2-40B4-BE49-F238E27FC236}">
                <a16:creationId xmlns:a16="http://schemas.microsoft.com/office/drawing/2014/main" id="{1F467346-7845-4143-B450-6531AA30A106}"/>
              </a:ext>
            </a:extLst>
          </p:cNvPr>
          <p:cNvSpPr>
            <a:spLocks noGrp="1"/>
          </p:cNvSpPr>
          <p:nvPr>
            <p:ph type="title" hasCustomPrompt="1"/>
          </p:nvPr>
        </p:nvSpPr>
        <p:spPr>
          <a:xfrm>
            <a:off x="7075174" y="1757299"/>
            <a:ext cx="4277401" cy="2988121"/>
          </a:xfrm>
        </p:spPr>
        <p:txBody>
          <a:bodyPr/>
          <a:lstStyle>
            <a:lvl1pPr>
              <a:defRPr sz="4400"/>
            </a:lvl1pPr>
          </a:lstStyle>
          <a:p>
            <a:pPr lvl="0"/>
            <a:r>
              <a:rPr lang="de-DE" noProof="1"/>
              <a:t>Statement T1, </a:t>
            </a:r>
            <a:br>
              <a:rPr lang="de-DE" noProof="1"/>
            </a:br>
            <a:r>
              <a:rPr lang="de-DE" noProof="1"/>
              <a:t>44pt Gotham bold – lorem ipsum dolor </a:t>
            </a:r>
            <a:br>
              <a:rPr lang="de-DE" noProof="1"/>
            </a:br>
            <a:r>
              <a:rPr lang="de-DE" noProof="1"/>
              <a:t>sit consetetur</a:t>
            </a:r>
            <a:br>
              <a:rPr lang="de-DE" noProof="1"/>
            </a:br>
            <a:endParaRPr lang="de-DE" noProof="1"/>
          </a:p>
        </p:txBody>
      </p:sp>
    </p:spTree>
    <p:extLst>
      <p:ext uri="{BB962C8B-B14F-4D97-AF65-F5344CB8AC3E}">
        <p14:creationId xmlns:p14="http://schemas.microsoft.com/office/powerpoint/2010/main" val="3063042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R - gradient">
    <p:bg>
      <p:bgRef idx="1001">
        <a:schemeClr val="bg1"/>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8" name="Titel 3">
            <a:extLst>
              <a:ext uri="{FF2B5EF4-FFF2-40B4-BE49-F238E27FC236}">
                <a16:creationId xmlns:a16="http://schemas.microsoft.com/office/drawing/2014/main" id="{31FBDACC-27F9-C24A-9BC9-2F1A7981E4A6}"/>
              </a:ext>
            </a:extLst>
          </p:cNvPr>
          <p:cNvSpPr>
            <a:spLocks noGrp="1"/>
          </p:cNvSpPr>
          <p:nvPr>
            <p:ph type="title" hasCustomPrompt="1"/>
          </p:nvPr>
        </p:nvSpPr>
        <p:spPr bwMode="black">
          <a:xfrm>
            <a:off x="911224" y="1757299"/>
            <a:ext cx="8100000" cy="2988121"/>
          </a:xfrm>
        </p:spPr>
        <p:txBody>
          <a:bodyPr/>
          <a:lstStyle>
            <a:lvl1pPr>
              <a:defRPr sz="4400">
                <a:solidFill>
                  <a:schemeClr val="tx1"/>
                </a:solidFill>
              </a:defRPr>
            </a:lvl1pPr>
          </a:lstStyle>
          <a:p>
            <a:pPr lvl="0"/>
            <a:r>
              <a:rPr lang="de-DE" noProof="1"/>
              <a:t>Statement T1, 44pt Gotham bold – Lorem ipsum dolor amet, consectetuer lareni adipiscing elit. Maecenas de porttitor congue massa.</a:t>
            </a:r>
          </a:p>
        </p:txBody>
      </p:sp>
      <p:sp>
        <p:nvSpPr>
          <p:cNvPr id="2" name="Fußzeilenplatzhalter 1">
            <a:extLst>
              <a:ext uri="{FF2B5EF4-FFF2-40B4-BE49-F238E27FC236}">
                <a16:creationId xmlns:a16="http://schemas.microsoft.com/office/drawing/2014/main" id="{B307FC82-BB7F-D145-BA1E-38928E42867D}"/>
              </a:ext>
            </a:extLst>
          </p:cNvPr>
          <p:cNvSpPr>
            <a:spLocks noGrp="1"/>
          </p:cNvSpPr>
          <p:nvPr>
            <p:ph type="ftr" sz="quarter" idx="10"/>
          </p:nvPr>
        </p:nvSpPr>
        <p:spPr/>
        <p:txBody>
          <a:bodyPr/>
          <a:lstStyle>
            <a:lvl1pPr>
              <a:defRPr>
                <a:solidFill>
                  <a:schemeClr val="tx1"/>
                </a:solidFill>
              </a:defRPr>
            </a:lvl1pPr>
          </a:lstStyle>
          <a:p>
            <a:r>
              <a:rPr lang="de-DE" noProof="1"/>
              <a:t>Title of the presentation, mm.dd.yyyy</a:t>
            </a:r>
          </a:p>
        </p:txBody>
      </p:sp>
      <p:sp>
        <p:nvSpPr>
          <p:cNvPr id="3" name="Foliennummernplatzhalter 2">
            <a:extLst>
              <a:ext uri="{FF2B5EF4-FFF2-40B4-BE49-F238E27FC236}">
                <a16:creationId xmlns:a16="http://schemas.microsoft.com/office/drawing/2014/main" id="{13726FBC-ED9E-8340-9049-A386DE54F380}"/>
              </a:ext>
            </a:extLst>
          </p:cNvPr>
          <p:cNvSpPr>
            <a:spLocks noGrp="1"/>
          </p:cNvSpPr>
          <p:nvPr>
            <p:ph type="sldNum" sz="quarter" idx="11"/>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6" name="Textfeld 5">
            <a:extLst>
              <a:ext uri="{FF2B5EF4-FFF2-40B4-BE49-F238E27FC236}">
                <a16:creationId xmlns:a16="http://schemas.microsoft.com/office/drawing/2014/main" id="{8456BC2F-8426-884D-8A0E-F9142A162BC6}"/>
              </a:ext>
            </a:extLst>
          </p:cNvPr>
          <p:cNvSpPr txBox="1"/>
          <p:nvPr userDrawn="1"/>
        </p:nvSpPr>
        <p:spPr>
          <a:xfrm>
            <a:off x="479425" y="6335691"/>
            <a:ext cx="1094852"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390283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5" name="Grafik 4">
            <a:extLst>
              <a:ext uri="{FF2B5EF4-FFF2-40B4-BE49-F238E27FC236}">
                <a16:creationId xmlns:a16="http://schemas.microsoft.com/office/drawing/2014/main" id="{5E254ED3-5DBE-754E-BF79-1CF05D0D5C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1181232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 100">
    <p:spTree>
      <p:nvGrpSpPr>
        <p:cNvPr id="1" name=""/>
        <p:cNvGrpSpPr/>
        <p:nvPr/>
      </p:nvGrpSpPr>
      <p:grpSpPr>
        <a:xfrm>
          <a:off x="0" y="0"/>
          <a:ext cx="0" cy="0"/>
          <a:chOff x="0" y="0"/>
          <a:chExt cx="0" cy="0"/>
        </a:xfrm>
      </p:grpSpPr>
      <p:sp>
        <p:nvSpPr>
          <p:cNvPr id="6" name="Bildplatzhalter 2">
            <a:extLst>
              <a:ext uri="{FF2B5EF4-FFF2-40B4-BE49-F238E27FC236}">
                <a16:creationId xmlns:a16="http://schemas.microsoft.com/office/drawing/2014/main" id="{D6B92CE5-A277-334B-8937-C6C41BB7EAA6}"/>
              </a:ext>
            </a:extLst>
          </p:cNvPr>
          <p:cNvSpPr>
            <a:spLocks noGrp="1"/>
          </p:cNvSpPr>
          <p:nvPr>
            <p:ph type="pic" sz="quarter" idx="11" hasCustomPrompt="1"/>
          </p:nvPr>
        </p:nvSpPr>
        <p:spPr>
          <a:xfrm>
            <a:off x="0" y="0"/>
            <a:ext cx="12192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15112577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 50/50">
    <p:spTree>
      <p:nvGrpSpPr>
        <p:cNvPr id="1" name=""/>
        <p:cNvGrpSpPr/>
        <p:nvPr/>
      </p:nvGrpSpPr>
      <p:grpSpPr>
        <a:xfrm>
          <a:off x="0" y="0"/>
          <a:ext cx="0" cy="0"/>
          <a:chOff x="0" y="0"/>
          <a:chExt cx="0" cy="0"/>
        </a:xfrm>
      </p:grpSpPr>
      <p:sp>
        <p:nvSpPr>
          <p:cNvPr id="5" name="Bildplatzhalter 2">
            <a:extLst>
              <a:ext uri="{FF2B5EF4-FFF2-40B4-BE49-F238E27FC236}">
                <a16:creationId xmlns:a16="http://schemas.microsoft.com/office/drawing/2014/main" id="{A8651A9D-8908-2D48-AD8C-ACA13127EC11}"/>
              </a:ext>
            </a:extLst>
          </p:cNvPr>
          <p:cNvSpPr>
            <a:spLocks noGrp="1"/>
          </p:cNvSpPr>
          <p:nvPr>
            <p:ph type="pic" sz="quarter" idx="10" hasCustomPrompt="1"/>
          </p:nvPr>
        </p:nvSpPr>
        <p:spPr>
          <a:xfrm>
            <a:off x="0" y="0"/>
            <a:ext cx="60984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Bildplatzhalter 2">
            <a:extLst>
              <a:ext uri="{FF2B5EF4-FFF2-40B4-BE49-F238E27FC236}">
                <a16:creationId xmlns:a16="http://schemas.microsoft.com/office/drawing/2014/main" id="{E058762C-CA50-A44A-9B20-971F8A25DBC7}"/>
              </a:ext>
            </a:extLst>
          </p:cNvPr>
          <p:cNvSpPr>
            <a:spLocks noGrp="1"/>
          </p:cNvSpPr>
          <p:nvPr>
            <p:ph type="pic" sz="quarter" idx="11" hasCustomPrompt="1"/>
          </p:nvPr>
        </p:nvSpPr>
        <p:spPr>
          <a:xfrm>
            <a:off x="6096000" y="0"/>
            <a:ext cx="6096000" cy="6858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27720193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 4x4 horizontal">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BD85D1FE-E8B6-494D-BE65-35CDD72E35F4}"/>
              </a:ext>
            </a:extLst>
          </p:cNvPr>
          <p:cNvSpPr>
            <a:spLocks noGrp="1"/>
          </p:cNvSpPr>
          <p:nvPr>
            <p:ph type="pic" sz="quarter" idx="10" hasCustomPrompt="1"/>
          </p:nvPr>
        </p:nvSpPr>
        <p:spPr>
          <a:xfrm>
            <a:off x="0" y="0"/>
            <a:ext cx="6094800" cy="34308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Bildplatzhalter 2">
            <a:extLst>
              <a:ext uri="{FF2B5EF4-FFF2-40B4-BE49-F238E27FC236}">
                <a16:creationId xmlns:a16="http://schemas.microsoft.com/office/drawing/2014/main" id="{513F6462-B87F-F348-B7BD-93557D557F6B}"/>
              </a:ext>
            </a:extLst>
          </p:cNvPr>
          <p:cNvSpPr>
            <a:spLocks noGrp="1"/>
          </p:cNvSpPr>
          <p:nvPr>
            <p:ph type="pic" sz="quarter" idx="11" hasCustomPrompt="1"/>
          </p:nvPr>
        </p:nvSpPr>
        <p:spPr>
          <a:xfrm>
            <a:off x="6096000" y="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4" name="Bildplatzhalter 2">
            <a:extLst>
              <a:ext uri="{FF2B5EF4-FFF2-40B4-BE49-F238E27FC236}">
                <a16:creationId xmlns:a16="http://schemas.microsoft.com/office/drawing/2014/main" id="{03D05D51-AD7A-B04D-BB97-3F3C046D6857}"/>
              </a:ext>
            </a:extLst>
          </p:cNvPr>
          <p:cNvSpPr>
            <a:spLocks noGrp="1"/>
          </p:cNvSpPr>
          <p:nvPr>
            <p:ph type="pic" sz="quarter" idx="12" hasCustomPrompt="1"/>
          </p:nvPr>
        </p:nvSpPr>
        <p:spPr>
          <a:xfrm>
            <a:off x="0" y="342900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5" name="Bildplatzhalter 2">
            <a:extLst>
              <a:ext uri="{FF2B5EF4-FFF2-40B4-BE49-F238E27FC236}">
                <a16:creationId xmlns:a16="http://schemas.microsoft.com/office/drawing/2014/main" id="{0650AF9D-5FB4-1649-A075-FAC9C2F858BC}"/>
              </a:ext>
            </a:extLst>
          </p:cNvPr>
          <p:cNvSpPr>
            <a:spLocks noGrp="1"/>
          </p:cNvSpPr>
          <p:nvPr>
            <p:ph type="pic" sz="quarter" idx="15" hasCustomPrompt="1"/>
          </p:nvPr>
        </p:nvSpPr>
        <p:spPr>
          <a:xfrm>
            <a:off x="6096000" y="3429000"/>
            <a:ext cx="6096000" cy="3429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39672324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 gradient/ white box">
    <p:bg>
      <p:bgPr>
        <a:solidFill>
          <a:schemeClr val="tx1"/>
        </a:solidFill>
        <a:effectLst/>
      </p:bgPr>
    </p:bg>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F5622788-EAB0-3B43-A052-C2D978166DD5}"/>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5689049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pic>
        <p:nvPicPr>
          <p:cNvPr id="12" name="Grafik 11">
            <a:extLst>
              <a:ext uri="{FF2B5EF4-FFF2-40B4-BE49-F238E27FC236}">
                <a16:creationId xmlns:a16="http://schemas.microsoft.com/office/drawing/2014/main" id="{8DE8756A-12FD-2044-A957-1173DBEB69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605769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 full black">
    <p:bg>
      <p:bgRef idx="1001">
        <a:schemeClr val="bg1"/>
      </p:bgRef>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a:xfrm>
            <a:off x="911225" y="2669051"/>
            <a:ext cx="6963514" cy="2750441"/>
          </a:xfrm>
        </p:spPr>
        <p:txBody>
          <a:bodyPr anchor="t"/>
          <a:lstStyle>
            <a:lvl1pPr>
              <a:lnSpc>
                <a:spcPct val="80000"/>
              </a:lnSpc>
              <a:defRPr sz="11500">
                <a:solidFill>
                  <a:schemeClr val="tx1"/>
                </a:solidFill>
              </a:defRPr>
            </a:lvl1pPr>
          </a:lstStyle>
          <a:p>
            <a:pPr lvl="0"/>
            <a:r>
              <a:rPr lang="de-DE" noProof="1"/>
              <a:t>Thank you!</a:t>
            </a:r>
          </a:p>
        </p:txBody>
      </p:sp>
      <p:pic>
        <p:nvPicPr>
          <p:cNvPr id="5" name="Grafik 4">
            <a:extLst>
              <a:ext uri="{FF2B5EF4-FFF2-40B4-BE49-F238E27FC236}">
                <a16:creationId xmlns:a16="http://schemas.microsoft.com/office/drawing/2014/main" id="{2E4CAC69-C78D-B645-ACF1-660522BBE9C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black">
          <a:xfrm>
            <a:off x="915243" y="655091"/>
            <a:ext cx="1413249" cy="551747"/>
          </a:xfrm>
          <a:prstGeom prst="rect">
            <a:avLst/>
          </a:prstGeom>
        </p:spPr>
      </p:pic>
    </p:spTree>
    <p:extLst>
      <p:ext uri="{BB962C8B-B14F-4D97-AF65-F5344CB8AC3E}">
        <p14:creationId xmlns:p14="http://schemas.microsoft.com/office/powerpoint/2010/main" val="14570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rint">
    <p:bg>
      <p:bgPr>
        <a:solidFill>
          <a:schemeClr val="bg1"/>
        </a:solid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D112152-EBD2-F74C-9BC2-EC2F6F7775A5}"/>
              </a:ext>
            </a:extLst>
          </p:cNvPr>
          <p:cNvSpPr txBox="1"/>
          <p:nvPr userDrawn="1"/>
        </p:nvSpPr>
        <p:spPr>
          <a:xfrm>
            <a:off x="911224" y="3569994"/>
            <a:ext cx="5832476" cy="2492446"/>
          </a:xfrm>
          <a:prstGeom prst="rect">
            <a:avLst/>
          </a:prstGeom>
          <a:noFill/>
        </p:spPr>
        <p:txBody>
          <a:bodyPr wrap="square" lIns="0" tIns="0" rIns="0" bIns="0" rtlCol="0" anchor="t">
            <a:noAutofit/>
          </a:bodyPr>
          <a:lstStyle/>
          <a:p>
            <a:r>
              <a:rPr lang="de-DE" sz="1400" noProof="1">
                <a:solidFill>
                  <a:srgbClr val="000000"/>
                </a:solidFill>
              </a:rPr>
              <a:t>The content of these documents must be treated confidentially. </a:t>
            </a:r>
            <a:br>
              <a:rPr lang="de-DE" sz="1400" noProof="1">
                <a:solidFill>
                  <a:srgbClr val="000000"/>
                </a:solidFill>
              </a:rPr>
            </a:br>
            <a:r>
              <a:rPr lang="de-DE" sz="1400" noProof="1">
                <a:solidFill>
                  <a:srgbClr val="000000"/>
                </a:solidFill>
              </a:rPr>
              <a:t>It is intended exclusively for presentation on </a:t>
            </a:r>
            <a:fld id="{C30961CF-4BD1-D84A-BA28-16F0F31C05E7}" type="datetime3">
              <a:rPr lang="de-DE" sz="1400" noProof="1" smtClean="0">
                <a:solidFill>
                  <a:srgbClr val="000000"/>
                </a:solidFill>
              </a:rPr>
              <a:pPr/>
              <a:t>27/04/2022</a:t>
            </a:fld>
            <a:r>
              <a:rPr lang="de-DE" sz="1400" noProof="1">
                <a:solidFill>
                  <a:srgbClr val="000000"/>
                </a:solidFill>
              </a:rPr>
              <a:t>. </a:t>
            </a:r>
          </a:p>
          <a:p>
            <a:r>
              <a:rPr lang="de-DE" sz="1400" noProof="1">
                <a:solidFill>
                  <a:srgbClr val="000000"/>
                </a:solidFill>
              </a:rPr>
              <a:t>Any other use of the documents and the information, drafts </a:t>
            </a:r>
            <a:br>
              <a:rPr lang="de-DE" sz="1400" noProof="1">
                <a:solidFill>
                  <a:srgbClr val="000000"/>
                </a:solidFill>
              </a:rPr>
            </a:br>
            <a:r>
              <a:rPr lang="de-DE" sz="1400" noProof="1">
                <a:solidFill>
                  <a:srgbClr val="000000"/>
                </a:solidFill>
              </a:rPr>
              <a:t>and templates contained therein beyond the presentation </a:t>
            </a:r>
            <a:br>
              <a:rPr lang="de-DE" sz="1400" noProof="1">
                <a:solidFill>
                  <a:srgbClr val="000000"/>
                </a:solidFill>
              </a:rPr>
            </a:br>
            <a:r>
              <a:rPr lang="de-DE" sz="1400" noProof="1">
                <a:solidFill>
                  <a:srgbClr val="000000"/>
                </a:solidFill>
              </a:rPr>
              <a:t>and their disclosure to third parties is not permitted.</a:t>
            </a:r>
          </a:p>
          <a:p>
            <a:r>
              <a:rPr lang="de-DE" sz="1400" noProof="1">
                <a:solidFill>
                  <a:srgbClr val="000000"/>
                </a:solidFill>
              </a:rPr>
              <a:t>All illustrations in this presentation are protected by copyright. The rights are held by the authors and clients. Any further</a:t>
            </a:r>
          </a:p>
          <a:p>
            <a:r>
              <a:rPr lang="de-DE" sz="1400" noProof="1">
                <a:solidFill>
                  <a:srgbClr val="000000"/>
                </a:solidFill>
              </a:rPr>
              <a:t>use or reproduction in electronic or other media requires</a:t>
            </a:r>
            <a:br>
              <a:rPr lang="de-DE" sz="1400" noProof="1">
                <a:solidFill>
                  <a:srgbClr val="000000"/>
                </a:solidFill>
              </a:rPr>
            </a:br>
            <a:r>
              <a:rPr lang="de-DE" sz="1400" noProof="1">
                <a:solidFill>
                  <a:srgbClr val="000000"/>
                </a:solidFill>
              </a:rPr>
              <a:t>the permission of the originators and clients.</a:t>
            </a:r>
            <a:br>
              <a:rPr lang="de-DE" sz="1400" noProof="1">
                <a:solidFill>
                  <a:srgbClr val="000000"/>
                </a:solidFill>
              </a:rPr>
            </a:br>
            <a:endParaRPr lang="de-DE" sz="1400" noProof="1">
              <a:solidFill>
                <a:srgbClr val="000000"/>
              </a:solidFill>
            </a:endParaRPr>
          </a:p>
          <a:p>
            <a:r>
              <a:rPr lang="de-DE" sz="1400" noProof="1">
                <a:solidFill>
                  <a:srgbClr val="000000"/>
                </a:solidFill>
              </a:rPr>
              <a:t>© Digitas Pixelpark</a:t>
            </a:r>
          </a:p>
        </p:txBody>
      </p:sp>
      <p:sp>
        <p:nvSpPr>
          <p:cNvPr id="11" name="Textfeld 10">
            <a:extLst>
              <a:ext uri="{FF2B5EF4-FFF2-40B4-BE49-F238E27FC236}">
                <a16:creationId xmlns:a16="http://schemas.microsoft.com/office/drawing/2014/main" id="{A28EA71A-225C-5C4D-8302-9916E9EDE7E8}"/>
              </a:ext>
            </a:extLst>
          </p:cNvPr>
          <p:cNvSpPr txBox="1"/>
          <p:nvPr userDrawn="1"/>
        </p:nvSpPr>
        <p:spPr>
          <a:xfrm>
            <a:off x="911224" y="2922164"/>
            <a:ext cx="5832476" cy="339779"/>
          </a:xfrm>
          <a:prstGeom prst="rect">
            <a:avLst/>
          </a:prstGeom>
          <a:noFill/>
        </p:spPr>
        <p:txBody>
          <a:bodyPr wrap="square" lIns="0" tIns="0" rIns="0" bIns="0" rtlCol="0" anchor="t">
            <a:noAutofit/>
          </a:bodyPr>
          <a:lstStyle/>
          <a:p>
            <a:r>
              <a:rPr lang="de-DE" sz="2000" kern="1200" noProof="1">
                <a:solidFill>
                  <a:schemeClr val="tx1"/>
                </a:solidFill>
                <a:latin typeface="+mj-lt"/>
                <a:ea typeface="+mn-ea"/>
                <a:cs typeface="+mn-cs"/>
              </a:rPr>
              <a:t>Imprint</a:t>
            </a:r>
          </a:p>
        </p:txBody>
      </p:sp>
    </p:spTree>
    <p:extLst>
      <p:ext uri="{BB962C8B-B14F-4D97-AF65-F5344CB8AC3E}">
        <p14:creationId xmlns:p14="http://schemas.microsoft.com/office/powerpoint/2010/main" val="11863045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small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9" name="Bildplatzhalter 2">
            <a:extLst>
              <a:ext uri="{FF2B5EF4-FFF2-40B4-BE49-F238E27FC236}">
                <a16:creationId xmlns:a16="http://schemas.microsoft.com/office/drawing/2014/main" id="{BE325584-5979-664B-9192-57EFADD98B72}"/>
              </a:ext>
            </a:extLst>
          </p:cNvPr>
          <p:cNvSpPr>
            <a:spLocks noGrp="1"/>
          </p:cNvSpPr>
          <p:nvPr>
            <p:ph type="pic" sz="quarter" idx="10" hasCustomPrompt="1"/>
          </p:nvPr>
        </p:nvSpPr>
        <p:spPr>
          <a:xfrm>
            <a:off x="0" y="3916"/>
            <a:ext cx="5443011" cy="6854084"/>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Textplatzhalter 15">
            <a:extLst>
              <a:ext uri="{FF2B5EF4-FFF2-40B4-BE49-F238E27FC236}">
                <a16:creationId xmlns:a16="http://schemas.microsoft.com/office/drawing/2014/main" id="{F9F618EC-AB8F-2642-9B57-FA4ACBD33343}"/>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1055210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big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2206624"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7" name="Bildplatzhalter 2">
            <a:extLst>
              <a:ext uri="{FF2B5EF4-FFF2-40B4-BE49-F238E27FC236}">
                <a16:creationId xmlns:a16="http://schemas.microsoft.com/office/drawing/2014/main" id="{F6B5B1DB-BA19-274C-A8D7-EEB540048ADC}"/>
              </a:ext>
            </a:extLst>
          </p:cNvPr>
          <p:cNvSpPr>
            <a:spLocks noGrp="1"/>
          </p:cNvSpPr>
          <p:nvPr>
            <p:ph type="pic" sz="quarter" idx="11" hasCustomPrompt="1"/>
          </p:nvPr>
        </p:nvSpPr>
        <p:spPr>
          <a:xfrm>
            <a:off x="-1" y="3916"/>
            <a:ext cx="1342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1" name="Textplatzhalter 15">
            <a:extLst>
              <a:ext uri="{FF2B5EF4-FFF2-40B4-BE49-F238E27FC236}">
                <a16:creationId xmlns:a16="http://schemas.microsoft.com/office/drawing/2014/main" id="{2AE9293C-FEFC-344F-BBF1-940FF5517262}"/>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startAt="7"/>
              <a:tabLst/>
              <a:defRPr sz="2000"/>
            </a:lvl1pPr>
            <a:lvl5pPr marL="457200" indent="-457200">
              <a:spcBef>
                <a:spcPts val="0"/>
              </a:spcBef>
              <a:spcAft>
                <a:spcPts val="2400"/>
              </a:spcAft>
              <a:buFont typeface="+mj-lt"/>
              <a:buAutoNum type="arabicPeriod"/>
              <a:defRPr sz="2000"/>
            </a:lvl5pPr>
          </a:lstStyle>
          <a:p>
            <a:pPr lvl="0"/>
            <a:r>
              <a:rPr lang="de-DE" dirty="0" err="1"/>
              <a:t>Seventh</a:t>
            </a:r>
            <a:r>
              <a:rPr lang="de-DE" dirty="0"/>
              <a:t> </a:t>
            </a:r>
            <a:r>
              <a:rPr lang="de-DE" dirty="0" err="1"/>
              <a:t>agenda</a:t>
            </a:r>
            <a:r>
              <a:rPr lang="de-DE" dirty="0"/>
              <a:t> item</a:t>
            </a:r>
          </a:p>
          <a:p>
            <a:pPr lvl="0"/>
            <a:r>
              <a:rPr lang="de-DE" dirty="0" err="1"/>
              <a:t>Eighth</a:t>
            </a:r>
            <a:r>
              <a:rPr lang="de-DE" dirty="0"/>
              <a:t> </a:t>
            </a:r>
            <a:r>
              <a:rPr lang="de-DE" dirty="0" err="1"/>
              <a:t>agenda</a:t>
            </a:r>
            <a:r>
              <a:rPr lang="de-DE" dirty="0"/>
              <a:t> item</a:t>
            </a:r>
          </a:p>
          <a:p>
            <a:pPr lvl="0"/>
            <a:r>
              <a:rPr lang="de-DE" dirty="0" err="1"/>
              <a:t>Ninth</a:t>
            </a:r>
            <a:r>
              <a:rPr lang="de-DE" dirty="0"/>
              <a:t> </a:t>
            </a:r>
            <a:r>
              <a:rPr lang="de-DE" dirty="0" err="1"/>
              <a:t>agenda</a:t>
            </a:r>
            <a:r>
              <a:rPr lang="de-DE" dirty="0"/>
              <a:t> item</a:t>
            </a:r>
          </a:p>
          <a:p>
            <a:pPr lvl="0"/>
            <a:r>
              <a:rPr lang="de-DE" dirty="0" err="1"/>
              <a:t>Tenth</a:t>
            </a:r>
            <a:r>
              <a:rPr lang="de-DE" dirty="0"/>
              <a:t> </a:t>
            </a:r>
            <a:r>
              <a:rPr lang="de-DE" dirty="0" err="1"/>
              <a:t>agenda</a:t>
            </a:r>
            <a:r>
              <a:rPr lang="de-DE" dirty="0"/>
              <a:t> item</a:t>
            </a:r>
          </a:p>
          <a:p>
            <a:pPr lvl="0"/>
            <a:r>
              <a:rPr lang="de-DE" dirty="0" err="1"/>
              <a:t>Eleventh</a:t>
            </a:r>
            <a:r>
              <a:rPr lang="de-DE" dirty="0"/>
              <a:t> </a:t>
            </a:r>
            <a:r>
              <a:rPr lang="de-DE" dirty="0" err="1"/>
              <a:t>agenda</a:t>
            </a:r>
            <a:r>
              <a:rPr lang="de-DE" dirty="0"/>
              <a:t> item</a:t>
            </a:r>
          </a:p>
          <a:p>
            <a:pPr lvl="0"/>
            <a:r>
              <a:rPr lang="de-DE" dirty="0" err="1"/>
              <a:t>Twelfth</a:t>
            </a:r>
            <a:r>
              <a:rPr lang="de-DE" dirty="0"/>
              <a:t> </a:t>
            </a:r>
            <a:r>
              <a:rPr lang="de-DE" dirty="0" err="1"/>
              <a:t>agenda</a:t>
            </a:r>
            <a:r>
              <a:rPr lang="de-DE" dirty="0"/>
              <a:t> item</a:t>
            </a:r>
          </a:p>
        </p:txBody>
      </p:sp>
      <p:sp>
        <p:nvSpPr>
          <p:cNvPr id="9" name="Textplatzhalter 15">
            <a:extLst>
              <a:ext uri="{FF2B5EF4-FFF2-40B4-BE49-F238E27FC236}">
                <a16:creationId xmlns:a16="http://schemas.microsoft.com/office/drawing/2014/main" id="{5C55D021-4881-FF43-B39D-18685B174366}"/>
              </a:ext>
            </a:extLst>
          </p:cNvPr>
          <p:cNvSpPr>
            <a:spLocks noGrp="1"/>
          </p:cNvSpPr>
          <p:nvPr>
            <p:ph type="body" sz="quarter" idx="16" hasCustomPrompt="1"/>
          </p:nvPr>
        </p:nvSpPr>
        <p:spPr>
          <a:xfrm>
            <a:off x="2206624"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30815872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small">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 name="Bildplatzhalter 2">
            <a:extLst>
              <a:ext uri="{FF2B5EF4-FFF2-40B4-BE49-F238E27FC236}">
                <a16:creationId xmlns:a16="http://schemas.microsoft.com/office/drawing/2014/main" id="{57241B52-EBDF-204C-999F-D6EF0DD84DF9}"/>
              </a:ext>
            </a:extLst>
          </p:cNvPr>
          <p:cNvSpPr>
            <a:spLocks noGrp="1"/>
          </p:cNvSpPr>
          <p:nvPr>
            <p:ph type="pic" sz="quarter" idx="37" hasCustomPrompt="1"/>
          </p:nvPr>
        </p:nvSpPr>
        <p:spPr>
          <a:xfrm>
            <a:off x="4312336" y="18081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6E63EB4B-AA70-C34A-8625-82902AFF1C92}"/>
              </a:ext>
            </a:extLst>
          </p:cNvPr>
          <p:cNvSpPr>
            <a:spLocks noGrp="1"/>
          </p:cNvSpPr>
          <p:nvPr>
            <p:ph type="pic" sz="quarter" idx="44" hasCustomPrompt="1"/>
          </p:nvPr>
        </p:nvSpPr>
        <p:spPr>
          <a:xfrm>
            <a:off x="8145179"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extplatzhalter 15">
            <a:extLst>
              <a:ext uri="{FF2B5EF4-FFF2-40B4-BE49-F238E27FC236}">
                <a16:creationId xmlns:a16="http://schemas.microsoft.com/office/drawing/2014/main" id="{BEA107C6-3C0F-0F4E-9DCC-B9A62A395527}"/>
              </a:ext>
            </a:extLst>
          </p:cNvPr>
          <p:cNvSpPr>
            <a:spLocks noGrp="1"/>
          </p:cNvSpPr>
          <p:nvPr>
            <p:ph type="body" sz="quarter" idx="10" hasCustomPrompt="1"/>
          </p:nvPr>
        </p:nvSpPr>
        <p:spPr>
          <a:xfrm>
            <a:off x="2002605"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95964237-7271-B84E-B08D-CE883E31EFA9}"/>
              </a:ext>
            </a:extLst>
          </p:cNvPr>
          <p:cNvSpPr>
            <a:spLocks noGrp="1"/>
          </p:cNvSpPr>
          <p:nvPr>
            <p:ph type="body" sz="quarter" idx="69" hasCustomPrompt="1"/>
          </p:nvPr>
        </p:nvSpPr>
        <p:spPr>
          <a:xfrm>
            <a:off x="2002605"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26" name="Bildplatzhalter 2">
            <a:extLst>
              <a:ext uri="{FF2B5EF4-FFF2-40B4-BE49-F238E27FC236}">
                <a16:creationId xmlns:a16="http://schemas.microsoft.com/office/drawing/2014/main" id="{222DCF77-D7E1-CC40-96B9-30A99A752DFE}"/>
              </a:ext>
            </a:extLst>
          </p:cNvPr>
          <p:cNvSpPr>
            <a:spLocks noGrp="1"/>
          </p:cNvSpPr>
          <p:nvPr>
            <p:ph type="pic" sz="quarter" idx="72" hasCustomPrompt="1"/>
          </p:nvPr>
        </p:nvSpPr>
        <p:spPr>
          <a:xfrm>
            <a:off x="479425"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7" name="Bildplatzhalter 2">
            <a:extLst>
              <a:ext uri="{FF2B5EF4-FFF2-40B4-BE49-F238E27FC236}">
                <a16:creationId xmlns:a16="http://schemas.microsoft.com/office/drawing/2014/main" id="{68C57C09-3859-8C49-8334-4DF6FAA690F3}"/>
              </a:ext>
            </a:extLst>
          </p:cNvPr>
          <p:cNvSpPr>
            <a:spLocks noGrp="1"/>
          </p:cNvSpPr>
          <p:nvPr>
            <p:ph type="pic" sz="quarter" idx="73" hasCustomPrompt="1"/>
          </p:nvPr>
        </p:nvSpPr>
        <p:spPr>
          <a:xfrm>
            <a:off x="4312268" y="397255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8" name="Bildplatzhalter 2">
            <a:extLst>
              <a:ext uri="{FF2B5EF4-FFF2-40B4-BE49-F238E27FC236}">
                <a16:creationId xmlns:a16="http://schemas.microsoft.com/office/drawing/2014/main" id="{C31898D7-F0DC-4249-A3E0-E2F1A8CDBD09}"/>
              </a:ext>
            </a:extLst>
          </p:cNvPr>
          <p:cNvSpPr>
            <a:spLocks noGrp="1"/>
          </p:cNvSpPr>
          <p:nvPr>
            <p:ph type="pic" sz="quarter" idx="74" hasCustomPrompt="1"/>
          </p:nvPr>
        </p:nvSpPr>
        <p:spPr>
          <a:xfrm>
            <a:off x="8145111"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5" name="Titel 3">
            <a:extLst>
              <a:ext uri="{FF2B5EF4-FFF2-40B4-BE49-F238E27FC236}">
                <a16:creationId xmlns:a16="http://schemas.microsoft.com/office/drawing/2014/main" id="{5FE8DB3B-3631-CD44-99A1-CAB736BF9EF7}"/>
              </a:ext>
            </a:extLst>
          </p:cNvPr>
          <p:cNvSpPr>
            <a:spLocks noGrp="1"/>
          </p:cNvSpPr>
          <p:nvPr>
            <p:ph type="title" hasCustomPrompt="1"/>
          </p:nvPr>
        </p:nvSpPr>
        <p:spPr>
          <a:xfrm>
            <a:off x="479425" y="404814"/>
            <a:ext cx="10369550" cy="828000"/>
          </a:xfrm>
        </p:spPr>
        <p:txBody>
          <a:bodyPr/>
          <a:lstStyle/>
          <a:p>
            <a:pPr lvl="0"/>
            <a:r>
              <a:rPr lang="de-DE" noProof="1"/>
              <a:t>Double headline H1, </a:t>
            </a:r>
            <a:br>
              <a:rPr lang="de-DE" noProof="1"/>
            </a:br>
            <a:r>
              <a:rPr lang="de-DE" noProof="1"/>
              <a:t>32pt Gotham-Bold</a:t>
            </a:r>
          </a:p>
        </p:txBody>
      </p:sp>
      <p:sp>
        <p:nvSpPr>
          <p:cNvPr id="57" name="Textplatzhalter 15">
            <a:extLst>
              <a:ext uri="{FF2B5EF4-FFF2-40B4-BE49-F238E27FC236}">
                <a16:creationId xmlns:a16="http://schemas.microsoft.com/office/drawing/2014/main" id="{CA11490A-020A-374E-9E1B-76DEFBA3ABE9}"/>
              </a:ext>
            </a:extLst>
          </p:cNvPr>
          <p:cNvSpPr>
            <a:spLocks noGrp="1"/>
          </p:cNvSpPr>
          <p:nvPr>
            <p:ph type="body" sz="quarter" idx="81" hasCustomPrompt="1"/>
          </p:nvPr>
        </p:nvSpPr>
        <p:spPr>
          <a:xfrm>
            <a:off x="2002605"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58" name="Textplatzhalter 15">
            <a:extLst>
              <a:ext uri="{FF2B5EF4-FFF2-40B4-BE49-F238E27FC236}">
                <a16:creationId xmlns:a16="http://schemas.microsoft.com/office/drawing/2014/main" id="{6F2A732D-3BDD-C147-87F6-F2B0523E564B}"/>
              </a:ext>
            </a:extLst>
          </p:cNvPr>
          <p:cNvSpPr>
            <a:spLocks noGrp="1"/>
          </p:cNvSpPr>
          <p:nvPr>
            <p:ph type="body" sz="quarter" idx="82" hasCustomPrompt="1"/>
          </p:nvPr>
        </p:nvSpPr>
        <p:spPr>
          <a:xfrm>
            <a:off x="2002605"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3" name="Textplatzhalter 15">
            <a:extLst>
              <a:ext uri="{FF2B5EF4-FFF2-40B4-BE49-F238E27FC236}">
                <a16:creationId xmlns:a16="http://schemas.microsoft.com/office/drawing/2014/main" id="{93557CA0-7D63-8B4C-B879-2834C5D3781C}"/>
              </a:ext>
            </a:extLst>
          </p:cNvPr>
          <p:cNvSpPr>
            <a:spLocks noGrp="1"/>
          </p:cNvSpPr>
          <p:nvPr>
            <p:ph type="body" sz="quarter" idx="83" hasCustomPrompt="1"/>
          </p:nvPr>
        </p:nvSpPr>
        <p:spPr>
          <a:xfrm>
            <a:off x="5833982"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4" name="Textplatzhalter 15">
            <a:extLst>
              <a:ext uri="{FF2B5EF4-FFF2-40B4-BE49-F238E27FC236}">
                <a16:creationId xmlns:a16="http://schemas.microsoft.com/office/drawing/2014/main" id="{0ADCC398-53DB-234C-BD91-E6F47DE3B4E9}"/>
              </a:ext>
            </a:extLst>
          </p:cNvPr>
          <p:cNvSpPr>
            <a:spLocks noGrp="1"/>
          </p:cNvSpPr>
          <p:nvPr>
            <p:ph type="body" sz="quarter" idx="84" hasCustomPrompt="1"/>
          </p:nvPr>
        </p:nvSpPr>
        <p:spPr>
          <a:xfrm>
            <a:off x="5833982"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5" name="Textplatzhalter 15">
            <a:extLst>
              <a:ext uri="{FF2B5EF4-FFF2-40B4-BE49-F238E27FC236}">
                <a16:creationId xmlns:a16="http://schemas.microsoft.com/office/drawing/2014/main" id="{B524C932-3743-AF46-9A42-C801298B2E95}"/>
              </a:ext>
            </a:extLst>
          </p:cNvPr>
          <p:cNvSpPr>
            <a:spLocks noGrp="1"/>
          </p:cNvSpPr>
          <p:nvPr>
            <p:ph type="body" sz="quarter" idx="85" hasCustomPrompt="1"/>
          </p:nvPr>
        </p:nvSpPr>
        <p:spPr>
          <a:xfrm>
            <a:off x="5833982"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6" name="Textplatzhalter 15">
            <a:extLst>
              <a:ext uri="{FF2B5EF4-FFF2-40B4-BE49-F238E27FC236}">
                <a16:creationId xmlns:a16="http://schemas.microsoft.com/office/drawing/2014/main" id="{1A4679FB-CB0A-4146-AC80-4FD07410DF52}"/>
              </a:ext>
            </a:extLst>
          </p:cNvPr>
          <p:cNvSpPr>
            <a:spLocks noGrp="1"/>
          </p:cNvSpPr>
          <p:nvPr>
            <p:ph type="body" sz="quarter" idx="86" hasCustomPrompt="1"/>
          </p:nvPr>
        </p:nvSpPr>
        <p:spPr>
          <a:xfrm>
            <a:off x="5833982"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1" name="Textplatzhalter 15">
            <a:extLst>
              <a:ext uri="{FF2B5EF4-FFF2-40B4-BE49-F238E27FC236}">
                <a16:creationId xmlns:a16="http://schemas.microsoft.com/office/drawing/2014/main" id="{5B2CF56C-93C4-B448-ACA6-DFA25C84AC10}"/>
              </a:ext>
            </a:extLst>
          </p:cNvPr>
          <p:cNvSpPr>
            <a:spLocks noGrp="1"/>
          </p:cNvSpPr>
          <p:nvPr>
            <p:ph type="body" sz="quarter" idx="87" hasCustomPrompt="1"/>
          </p:nvPr>
        </p:nvSpPr>
        <p:spPr>
          <a:xfrm>
            <a:off x="9665359"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2" name="Textplatzhalter 15">
            <a:extLst>
              <a:ext uri="{FF2B5EF4-FFF2-40B4-BE49-F238E27FC236}">
                <a16:creationId xmlns:a16="http://schemas.microsoft.com/office/drawing/2014/main" id="{F9E0C910-0257-F243-9D4E-13D33470E6BD}"/>
              </a:ext>
            </a:extLst>
          </p:cNvPr>
          <p:cNvSpPr>
            <a:spLocks noGrp="1"/>
          </p:cNvSpPr>
          <p:nvPr>
            <p:ph type="body" sz="quarter" idx="88" hasCustomPrompt="1"/>
          </p:nvPr>
        </p:nvSpPr>
        <p:spPr>
          <a:xfrm>
            <a:off x="9665359"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3" name="Textplatzhalter 15">
            <a:extLst>
              <a:ext uri="{FF2B5EF4-FFF2-40B4-BE49-F238E27FC236}">
                <a16:creationId xmlns:a16="http://schemas.microsoft.com/office/drawing/2014/main" id="{E8E84E08-453E-6047-AC5B-AD0F04D931CB}"/>
              </a:ext>
            </a:extLst>
          </p:cNvPr>
          <p:cNvSpPr>
            <a:spLocks noGrp="1"/>
          </p:cNvSpPr>
          <p:nvPr>
            <p:ph type="body" sz="quarter" idx="89" hasCustomPrompt="1"/>
          </p:nvPr>
        </p:nvSpPr>
        <p:spPr>
          <a:xfrm>
            <a:off x="9665359"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9204578D-FB39-214E-8872-0A4A733CC195}"/>
              </a:ext>
            </a:extLst>
          </p:cNvPr>
          <p:cNvSpPr>
            <a:spLocks noGrp="1"/>
          </p:cNvSpPr>
          <p:nvPr>
            <p:ph type="body" sz="quarter" idx="90" hasCustomPrompt="1"/>
          </p:nvPr>
        </p:nvSpPr>
        <p:spPr>
          <a:xfrm>
            <a:off x="9665359"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4774229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 big">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6" name="Textplatzhalter 15">
            <a:extLst>
              <a:ext uri="{FF2B5EF4-FFF2-40B4-BE49-F238E27FC236}">
                <a16:creationId xmlns:a16="http://schemas.microsoft.com/office/drawing/2014/main" id="{3A5C577D-F28F-CE4E-BF26-908CF3F76CA3}"/>
              </a:ext>
            </a:extLst>
          </p:cNvPr>
          <p:cNvSpPr>
            <a:spLocks noGrp="1"/>
          </p:cNvSpPr>
          <p:nvPr>
            <p:ph type="body" sz="quarter" idx="10" hasCustomPrompt="1"/>
          </p:nvPr>
        </p:nvSpPr>
        <p:spPr>
          <a:xfrm>
            <a:off x="2002606"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A6A9EC97-0DF2-6A4C-96F8-5CC5A5DD63F2}"/>
              </a:ext>
            </a:extLst>
          </p:cNvPr>
          <p:cNvSpPr>
            <a:spLocks noGrp="1"/>
          </p:cNvSpPr>
          <p:nvPr>
            <p:ph type="body" sz="quarter" idx="69" hasCustomPrompt="1"/>
          </p:nvPr>
        </p:nvSpPr>
        <p:spPr>
          <a:xfrm>
            <a:off x="2002605"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24" name="Bildplatzhalter 2">
            <a:extLst>
              <a:ext uri="{FF2B5EF4-FFF2-40B4-BE49-F238E27FC236}">
                <a16:creationId xmlns:a16="http://schemas.microsoft.com/office/drawing/2014/main" id="{20FFE24E-C8B8-F540-BF6A-39C99959CF9A}"/>
              </a:ext>
            </a:extLst>
          </p:cNvPr>
          <p:cNvSpPr>
            <a:spLocks noGrp="1"/>
          </p:cNvSpPr>
          <p:nvPr>
            <p:ph type="pic" sz="quarter" idx="70" hasCustomPrompt="1"/>
          </p:nvPr>
        </p:nvSpPr>
        <p:spPr>
          <a:xfrm>
            <a:off x="479492"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5" name="Textplatzhalter 15">
            <a:extLst>
              <a:ext uri="{FF2B5EF4-FFF2-40B4-BE49-F238E27FC236}">
                <a16:creationId xmlns:a16="http://schemas.microsoft.com/office/drawing/2014/main" id="{7ECBE57F-E721-ED40-91DF-37B0894C3B63}"/>
              </a:ext>
            </a:extLst>
          </p:cNvPr>
          <p:cNvSpPr>
            <a:spLocks noGrp="1"/>
          </p:cNvSpPr>
          <p:nvPr>
            <p:ph type="body" sz="quarter" idx="71" hasCustomPrompt="1"/>
          </p:nvPr>
        </p:nvSpPr>
        <p:spPr>
          <a:xfrm>
            <a:off x="2002605" y="3027992"/>
            <a:ext cx="1608957" cy="360362"/>
          </a:xfrm>
        </p:spPr>
        <p:txBody>
          <a:bodyPr/>
          <a:lstStyle>
            <a:lvl1pPr>
              <a:lnSpc>
                <a:spcPct val="90000"/>
              </a:lnSpc>
              <a:defRPr sz="1200">
                <a:latin typeface="+mj-lt"/>
              </a:defRPr>
            </a:lvl1pPr>
            <a:lvl2pPr>
              <a:spcBef>
                <a:spcPts val="0"/>
              </a:spcBef>
              <a:spcAft>
                <a:spcPts val="0"/>
              </a:spcAft>
              <a:defRPr sz="1600"/>
            </a:lvl2pPr>
          </a:lstStyle>
          <a:p>
            <a:pPr lvl="0"/>
            <a:r>
              <a:rPr lang="de-DE" dirty="0" err="1"/>
              <a:t>Prename</a:t>
            </a:r>
            <a:br>
              <a:rPr lang="de-DE" dirty="0"/>
            </a:br>
            <a:r>
              <a:rPr lang="de-DE" dirty="0"/>
              <a:t>Name</a:t>
            </a:r>
          </a:p>
        </p:txBody>
      </p:sp>
      <p:sp>
        <p:nvSpPr>
          <p:cNvPr id="26" name="Textplatzhalter 15">
            <a:extLst>
              <a:ext uri="{FF2B5EF4-FFF2-40B4-BE49-F238E27FC236}">
                <a16:creationId xmlns:a16="http://schemas.microsoft.com/office/drawing/2014/main" id="{A951B3A9-0F83-BD4B-A1E4-C695DF463843}"/>
              </a:ext>
            </a:extLst>
          </p:cNvPr>
          <p:cNvSpPr>
            <a:spLocks noGrp="1"/>
          </p:cNvSpPr>
          <p:nvPr>
            <p:ph type="body" sz="quarter" idx="72" hasCustomPrompt="1"/>
          </p:nvPr>
        </p:nvSpPr>
        <p:spPr>
          <a:xfrm>
            <a:off x="2002604"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30" name="Bildplatzhalter 2">
            <a:extLst>
              <a:ext uri="{FF2B5EF4-FFF2-40B4-BE49-F238E27FC236}">
                <a16:creationId xmlns:a16="http://schemas.microsoft.com/office/drawing/2014/main" id="{F83960D3-9471-1E45-9817-1B00A86C0A0E}"/>
              </a:ext>
            </a:extLst>
          </p:cNvPr>
          <p:cNvSpPr>
            <a:spLocks noGrp="1"/>
          </p:cNvSpPr>
          <p:nvPr>
            <p:ph type="pic" sz="quarter" idx="73" hasCustomPrompt="1"/>
          </p:nvPr>
        </p:nvSpPr>
        <p:spPr>
          <a:xfrm>
            <a:off x="479491"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C3E56024-9A2A-0844-803D-21664C8B5F59}"/>
              </a:ext>
            </a:extLst>
          </p:cNvPr>
          <p:cNvSpPr>
            <a:spLocks noGrp="1"/>
          </p:cNvSpPr>
          <p:nvPr>
            <p:ph type="body" sz="quarter" idx="74" hasCustomPrompt="1"/>
          </p:nvPr>
        </p:nvSpPr>
        <p:spPr>
          <a:xfrm>
            <a:off x="2002604"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32" name="Textplatzhalter 15">
            <a:extLst>
              <a:ext uri="{FF2B5EF4-FFF2-40B4-BE49-F238E27FC236}">
                <a16:creationId xmlns:a16="http://schemas.microsoft.com/office/drawing/2014/main" id="{40715637-A55C-8844-AEBB-6A79EE93D806}"/>
              </a:ext>
            </a:extLst>
          </p:cNvPr>
          <p:cNvSpPr>
            <a:spLocks noGrp="1"/>
          </p:cNvSpPr>
          <p:nvPr>
            <p:ph type="body" sz="quarter" idx="75" hasCustomPrompt="1"/>
          </p:nvPr>
        </p:nvSpPr>
        <p:spPr>
          <a:xfrm>
            <a:off x="2002603"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69" name="Bildplatzhalter 2">
            <a:extLst>
              <a:ext uri="{FF2B5EF4-FFF2-40B4-BE49-F238E27FC236}">
                <a16:creationId xmlns:a16="http://schemas.microsoft.com/office/drawing/2014/main" id="{F7CA03C4-72F8-3649-85B3-B73F4B9F3218}"/>
              </a:ext>
            </a:extLst>
          </p:cNvPr>
          <p:cNvSpPr>
            <a:spLocks noGrp="1"/>
          </p:cNvSpPr>
          <p:nvPr>
            <p:ph type="pic" sz="quarter" idx="85" hasCustomPrompt="1"/>
          </p:nvPr>
        </p:nvSpPr>
        <p:spPr>
          <a:xfrm>
            <a:off x="8143712"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0" name="Textplatzhalter 15">
            <a:extLst>
              <a:ext uri="{FF2B5EF4-FFF2-40B4-BE49-F238E27FC236}">
                <a16:creationId xmlns:a16="http://schemas.microsoft.com/office/drawing/2014/main" id="{AEC5032A-EE45-8348-9A0A-31B8EFEEC8F4}"/>
              </a:ext>
            </a:extLst>
          </p:cNvPr>
          <p:cNvSpPr>
            <a:spLocks noGrp="1"/>
          </p:cNvSpPr>
          <p:nvPr>
            <p:ph type="body" sz="quarter" idx="86" hasCustomPrompt="1"/>
          </p:nvPr>
        </p:nvSpPr>
        <p:spPr>
          <a:xfrm>
            <a:off x="9666825"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1" name="Textplatzhalter 15">
            <a:extLst>
              <a:ext uri="{FF2B5EF4-FFF2-40B4-BE49-F238E27FC236}">
                <a16:creationId xmlns:a16="http://schemas.microsoft.com/office/drawing/2014/main" id="{CF40F302-9A36-484C-BF38-004D69F8516D}"/>
              </a:ext>
            </a:extLst>
          </p:cNvPr>
          <p:cNvSpPr>
            <a:spLocks noGrp="1"/>
          </p:cNvSpPr>
          <p:nvPr>
            <p:ph type="body" sz="quarter" idx="87" hasCustomPrompt="1"/>
          </p:nvPr>
        </p:nvSpPr>
        <p:spPr>
          <a:xfrm>
            <a:off x="9666824"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2" name="Bildplatzhalter 2">
            <a:extLst>
              <a:ext uri="{FF2B5EF4-FFF2-40B4-BE49-F238E27FC236}">
                <a16:creationId xmlns:a16="http://schemas.microsoft.com/office/drawing/2014/main" id="{660D40D3-590A-B74D-9217-7AB11DA7FA3F}"/>
              </a:ext>
            </a:extLst>
          </p:cNvPr>
          <p:cNvSpPr>
            <a:spLocks noGrp="1"/>
          </p:cNvSpPr>
          <p:nvPr>
            <p:ph type="pic" sz="quarter" idx="88" hasCustomPrompt="1"/>
          </p:nvPr>
        </p:nvSpPr>
        <p:spPr>
          <a:xfrm>
            <a:off x="8143711"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3" name="Textplatzhalter 15">
            <a:extLst>
              <a:ext uri="{FF2B5EF4-FFF2-40B4-BE49-F238E27FC236}">
                <a16:creationId xmlns:a16="http://schemas.microsoft.com/office/drawing/2014/main" id="{9CF96FE1-8011-2B47-A232-B6FEBE96FDA2}"/>
              </a:ext>
            </a:extLst>
          </p:cNvPr>
          <p:cNvSpPr>
            <a:spLocks noGrp="1"/>
          </p:cNvSpPr>
          <p:nvPr>
            <p:ph type="body" sz="quarter" idx="89" hasCustomPrompt="1"/>
          </p:nvPr>
        </p:nvSpPr>
        <p:spPr>
          <a:xfrm>
            <a:off x="9666824"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7AE8975A-6A7F-4B47-A6E9-0F034298FE3F}"/>
              </a:ext>
            </a:extLst>
          </p:cNvPr>
          <p:cNvSpPr>
            <a:spLocks noGrp="1"/>
          </p:cNvSpPr>
          <p:nvPr>
            <p:ph type="body" sz="quarter" idx="90" hasCustomPrompt="1"/>
          </p:nvPr>
        </p:nvSpPr>
        <p:spPr>
          <a:xfrm>
            <a:off x="9666823"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5" name="Bildplatzhalter 2">
            <a:extLst>
              <a:ext uri="{FF2B5EF4-FFF2-40B4-BE49-F238E27FC236}">
                <a16:creationId xmlns:a16="http://schemas.microsoft.com/office/drawing/2014/main" id="{B9A44C99-09A6-404D-8BF9-69B07CA370E9}"/>
              </a:ext>
            </a:extLst>
          </p:cNvPr>
          <p:cNvSpPr>
            <a:spLocks noGrp="1"/>
          </p:cNvSpPr>
          <p:nvPr>
            <p:ph type="pic" sz="quarter" idx="91" hasCustomPrompt="1"/>
          </p:nvPr>
        </p:nvSpPr>
        <p:spPr>
          <a:xfrm>
            <a:off x="8143710"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6" name="Textplatzhalter 15">
            <a:extLst>
              <a:ext uri="{FF2B5EF4-FFF2-40B4-BE49-F238E27FC236}">
                <a16:creationId xmlns:a16="http://schemas.microsoft.com/office/drawing/2014/main" id="{47093D48-BFB6-F94F-8E83-9979773B9B1E}"/>
              </a:ext>
            </a:extLst>
          </p:cNvPr>
          <p:cNvSpPr>
            <a:spLocks noGrp="1"/>
          </p:cNvSpPr>
          <p:nvPr>
            <p:ph type="body" sz="quarter" idx="92" hasCustomPrompt="1"/>
          </p:nvPr>
        </p:nvSpPr>
        <p:spPr>
          <a:xfrm>
            <a:off x="9666823"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7" name="Textplatzhalter 15">
            <a:extLst>
              <a:ext uri="{FF2B5EF4-FFF2-40B4-BE49-F238E27FC236}">
                <a16:creationId xmlns:a16="http://schemas.microsoft.com/office/drawing/2014/main" id="{AF2F8C78-E3CF-F645-A91E-C9A91C53BE6D}"/>
              </a:ext>
            </a:extLst>
          </p:cNvPr>
          <p:cNvSpPr>
            <a:spLocks noGrp="1"/>
          </p:cNvSpPr>
          <p:nvPr>
            <p:ph type="body" sz="quarter" idx="93" hasCustomPrompt="1"/>
          </p:nvPr>
        </p:nvSpPr>
        <p:spPr>
          <a:xfrm>
            <a:off x="9666822"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8" name="Bildplatzhalter 2">
            <a:extLst>
              <a:ext uri="{FF2B5EF4-FFF2-40B4-BE49-F238E27FC236}">
                <a16:creationId xmlns:a16="http://schemas.microsoft.com/office/drawing/2014/main" id="{30BDA817-91ED-DA41-980F-B43C394A0AEC}"/>
              </a:ext>
            </a:extLst>
          </p:cNvPr>
          <p:cNvSpPr>
            <a:spLocks noGrp="1"/>
          </p:cNvSpPr>
          <p:nvPr>
            <p:ph type="pic" sz="quarter" idx="81" hasCustomPrompt="1"/>
          </p:nvPr>
        </p:nvSpPr>
        <p:spPr>
          <a:xfrm>
            <a:off x="4310869"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9" name="Textplatzhalter 15">
            <a:extLst>
              <a:ext uri="{FF2B5EF4-FFF2-40B4-BE49-F238E27FC236}">
                <a16:creationId xmlns:a16="http://schemas.microsoft.com/office/drawing/2014/main" id="{F8952652-A57C-8145-8DCF-80E6EBE6CBF9}"/>
              </a:ext>
            </a:extLst>
          </p:cNvPr>
          <p:cNvSpPr>
            <a:spLocks noGrp="1"/>
          </p:cNvSpPr>
          <p:nvPr>
            <p:ph type="body" sz="quarter" idx="82" hasCustomPrompt="1"/>
          </p:nvPr>
        </p:nvSpPr>
        <p:spPr>
          <a:xfrm>
            <a:off x="5833982"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0" name="Textplatzhalter 15">
            <a:extLst>
              <a:ext uri="{FF2B5EF4-FFF2-40B4-BE49-F238E27FC236}">
                <a16:creationId xmlns:a16="http://schemas.microsoft.com/office/drawing/2014/main" id="{AF6917C6-CBC1-8E4D-B441-E7AB69304ED8}"/>
              </a:ext>
            </a:extLst>
          </p:cNvPr>
          <p:cNvSpPr>
            <a:spLocks noGrp="1"/>
          </p:cNvSpPr>
          <p:nvPr>
            <p:ph type="body" sz="quarter" idx="83" hasCustomPrompt="1"/>
          </p:nvPr>
        </p:nvSpPr>
        <p:spPr>
          <a:xfrm>
            <a:off x="5833981"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1" name="Bildplatzhalter 2">
            <a:extLst>
              <a:ext uri="{FF2B5EF4-FFF2-40B4-BE49-F238E27FC236}">
                <a16:creationId xmlns:a16="http://schemas.microsoft.com/office/drawing/2014/main" id="{49EDF246-3FE8-CA41-BB2F-F486C3FA9DD4}"/>
              </a:ext>
            </a:extLst>
          </p:cNvPr>
          <p:cNvSpPr>
            <a:spLocks noGrp="1"/>
          </p:cNvSpPr>
          <p:nvPr>
            <p:ph type="pic" sz="quarter" idx="84" hasCustomPrompt="1"/>
          </p:nvPr>
        </p:nvSpPr>
        <p:spPr>
          <a:xfrm>
            <a:off x="4310868"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2" name="Textplatzhalter 15">
            <a:extLst>
              <a:ext uri="{FF2B5EF4-FFF2-40B4-BE49-F238E27FC236}">
                <a16:creationId xmlns:a16="http://schemas.microsoft.com/office/drawing/2014/main" id="{CEC36268-1340-AA4F-B002-FC3313880DB4}"/>
              </a:ext>
            </a:extLst>
          </p:cNvPr>
          <p:cNvSpPr>
            <a:spLocks noGrp="1"/>
          </p:cNvSpPr>
          <p:nvPr>
            <p:ph type="body" sz="quarter" idx="94" hasCustomPrompt="1"/>
          </p:nvPr>
        </p:nvSpPr>
        <p:spPr>
          <a:xfrm>
            <a:off x="5833981"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3" name="Textplatzhalter 15">
            <a:extLst>
              <a:ext uri="{FF2B5EF4-FFF2-40B4-BE49-F238E27FC236}">
                <a16:creationId xmlns:a16="http://schemas.microsoft.com/office/drawing/2014/main" id="{62557BA3-E91A-0546-9279-870E40531320}"/>
              </a:ext>
            </a:extLst>
          </p:cNvPr>
          <p:cNvSpPr>
            <a:spLocks noGrp="1"/>
          </p:cNvSpPr>
          <p:nvPr>
            <p:ph type="body" sz="quarter" idx="95" hasCustomPrompt="1"/>
          </p:nvPr>
        </p:nvSpPr>
        <p:spPr>
          <a:xfrm>
            <a:off x="5833980"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4" name="Bildplatzhalter 2">
            <a:extLst>
              <a:ext uri="{FF2B5EF4-FFF2-40B4-BE49-F238E27FC236}">
                <a16:creationId xmlns:a16="http://schemas.microsoft.com/office/drawing/2014/main" id="{D84F8C24-31B0-6849-9E49-50FD5A4EF171}"/>
              </a:ext>
            </a:extLst>
          </p:cNvPr>
          <p:cNvSpPr>
            <a:spLocks noGrp="1"/>
          </p:cNvSpPr>
          <p:nvPr>
            <p:ph type="pic" sz="quarter" idx="96" hasCustomPrompt="1"/>
          </p:nvPr>
        </p:nvSpPr>
        <p:spPr>
          <a:xfrm>
            <a:off x="4310867"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5" name="Textplatzhalter 15">
            <a:extLst>
              <a:ext uri="{FF2B5EF4-FFF2-40B4-BE49-F238E27FC236}">
                <a16:creationId xmlns:a16="http://schemas.microsoft.com/office/drawing/2014/main" id="{E7D65529-3BD5-6448-ADAD-0D4FD0DCF657}"/>
              </a:ext>
            </a:extLst>
          </p:cNvPr>
          <p:cNvSpPr>
            <a:spLocks noGrp="1"/>
          </p:cNvSpPr>
          <p:nvPr>
            <p:ph type="body" sz="quarter" idx="97" hasCustomPrompt="1"/>
          </p:nvPr>
        </p:nvSpPr>
        <p:spPr>
          <a:xfrm>
            <a:off x="5833980"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6" name="Textplatzhalter 15">
            <a:extLst>
              <a:ext uri="{FF2B5EF4-FFF2-40B4-BE49-F238E27FC236}">
                <a16:creationId xmlns:a16="http://schemas.microsoft.com/office/drawing/2014/main" id="{706D8F5D-7F28-D34D-BA28-881C6CFA1787}"/>
              </a:ext>
            </a:extLst>
          </p:cNvPr>
          <p:cNvSpPr>
            <a:spLocks noGrp="1"/>
          </p:cNvSpPr>
          <p:nvPr>
            <p:ph type="body" sz="quarter" idx="98" hasCustomPrompt="1"/>
          </p:nvPr>
        </p:nvSpPr>
        <p:spPr>
          <a:xfrm>
            <a:off x="5833979"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i="1">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Tree>
    <p:extLst>
      <p:ext uri="{BB962C8B-B14F-4D97-AF65-F5344CB8AC3E}">
        <p14:creationId xmlns:p14="http://schemas.microsoft.com/office/powerpoint/2010/main" val="31929461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whit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D89F-A2EE-404A-8B1E-D367B9240415}"/>
              </a:ext>
            </a:extLst>
          </p:cNvPr>
          <p:cNvSpPr>
            <a:spLocks noGrp="1"/>
          </p:cNvSpPr>
          <p:nvPr>
            <p:ph type="title" hasCustomPrompt="1"/>
          </p:nvPr>
        </p:nvSpPr>
        <p:spPr/>
        <p:txBody>
          <a:bodyPr/>
          <a:lstStyle/>
          <a:p>
            <a:pPr lvl="0"/>
            <a:r>
              <a:rPr lang="de-DE" noProof="1"/>
              <a:t>Single headline H1, 32pt Gotham bold</a:t>
            </a:r>
          </a:p>
        </p:txBody>
      </p:sp>
      <p:sp>
        <p:nvSpPr>
          <p:cNvPr id="3" name="Fußzeilenplatzhalter 2">
            <a:extLst>
              <a:ext uri="{FF2B5EF4-FFF2-40B4-BE49-F238E27FC236}">
                <a16:creationId xmlns:a16="http://schemas.microsoft.com/office/drawing/2014/main" id="{65BA2575-1D8C-E546-91F2-22CCED6D83D9}"/>
              </a:ext>
            </a:extLst>
          </p:cNvPr>
          <p:cNvSpPr>
            <a:spLocks noGrp="1"/>
          </p:cNvSpPr>
          <p:nvPr>
            <p:ph type="ftr" sz="quarter" idx="10"/>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89C6DAFF-6CBD-8844-96E7-39D46D737996}"/>
              </a:ext>
            </a:extLst>
          </p:cNvPr>
          <p:cNvSpPr>
            <a:spLocks noGrp="1"/>
          </p:cNvSpPr>
          <p:nvPr>
            <p:ph type="sldNum" sz="quarter" idx="11"/>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6913977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adline - gradient">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5A480CA-4928-FB42-9FBD-04942D5DBD2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lvl1pPr>
              <a:defRPr>
                <a:solidFill>
                  <a:schemeClr val="tx1"/>
                </a:solidFill>
              </a:defRPr>
            </a:lvl1p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p:txBody>
          <a:bodyPr/>
          <a:lstStyle>
            <a:lvl1pPr>
              <a:defRPr>
                <a:solidFill>
                  <a:schemeClr val="tx1"/>
                </a:solidFill>
              </a:defRPr>
            </a:lvl1pPr>
          </a:lstStyle>
          <a:p>
            <a:pPr lvl="0"/>
            <a:r>
              <a:rPr lang="de-DE" noProof="1"/>
              <a:t>Single headline H1, 32pt Gotham-Bold</a:t>
            </a:r>
          </a:p>
        </p:txBody>
      </p:sp>
      <p:sp>
        <p:nvSpPr>
          <p:cNvPr id="8" name="Textfeld 7">
            <a:extLst>
              <a:ext uri="{FF2B5EF4-FFF2-40B4-BE49-F238E27FC236}">
                <a16:creationId xmlns:a16="http://schemas.microsoft.com/office/drawing/2014/main" id="{59FAC511-2D25-414F-BD9C-DFB8EBDC0E72}"/>
              </a:ext>
            </a:extLst>
          </p:cNvPr>
          <p:cNvSpPr txBox="1"/>
          <p:nvPr userDrawn="1"/>
        </p:nvSpPr>
        <p:spPr>
          <a:xfrm>
            <a:off x="479425" y="6335691"/>
            <a:ext cx="1094852"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183564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429262C-E37D-E141-895A-2DC400AA2C4E}"/>
              </a:ext>
            </a:extLst>
          </p:cNvPr>
          <p:cNvSpPr>
            <a:spLocks noGrp="1"/>
          </p:cNvSpPr>
          <p:nvPr>
            <p:ph type="title"/>
          </p:nvPr>
        </p:nvSpPr>
        <p:spPr bwMode="gray">
          <a:xfrm>
            <a:off x="479425" y="404814"/>
            <a:ext cx="10369550" cy="360362"/>
          </a:xfrm>
          <a:prstGeom prst="rect">
            <a:avLst/>
          </a:prstGeom>
        </p:spPr>
        <p:txBody>
          <a:bodyPr vert="horz" lIns="0" tIns="0" rIns="0" bIns="0" rtlCol="0" anchor="t">
            <a:noAutofit/>
          </a:bodyPr>
          <a:lstStyle/>
          <a:p>
            <a:r>
              <a:rPr lang="de-DE" dirty="0"/>
              <a:t>Mastertitle</a:t>
            </a:r>
          </a:p>
        </p:txBody>
      </p:sp>
      <p:sp>
        <p:nvSpPr>
          <p:cNvPr id="4" name="Textplatzhalter 2">
            <a:extLst>
              <a:ext uri="{FF2B5EF4-FFF2-40B4-BE49-F238E27FC236}">
                <a16:creationId xmlns:a16="http://schemas.microsoft.com/office/drawing/2014/main" id="{5DB12781-42B9-784C-9D1A-225B30DE00D7}"/>
              </a:ext>
            </a:extLst>
          </p:cNvPr>
          <p:cNvSpPr>
            <a:spLocks noGrp="1"/>
          </p:cNvSpPr>
          <p:nvPr>
            <p:ph type="body" idx="1"/>
          </p:nvPr>
        </p:nvSpPr>
        <p:spPr bwMode="gray">
          <a:xfrm>
            <a:off x="479425" y="1376363"/>
            <a:ext cx="10369549" cy="2210117"/>
          </a:xfrm>
          <a:prstGeom prst="rect">
            <a:avLst/>
          </a:prstGeom>
        </p:spPr>
        <p:txBody>
          <a:bodyPr vert="horz" lIns="0" tIns="0" rIns="0" bIns="0" rtlCol="0">
            <a:noAutofit/>
          </a:bodyPr>
          <a:lstStyle/>
          <a:p>
            <a:pPr lvl="0"/>
            <a:r>
              <a:rPr lang="de-DE" dirty="0"/>
              <a:t>First </a:t>
            </a:r>
            <a:r>
              <a:rPr lang="de-DE" dirty="0" err="1"/>
              <a:t>stage</a:t>
            </a:r>
            <a:endParaRPr lang="de-DE" dirty="0"/>
          </a:p>
          <a:p>
            <a:pPr lvl="1"/>
            <a:r>
              <a:rPr lang="de-DE" dirty="0"/>
              <a:t>Second </a:t>
            </a:r>
            <a:r>
              <a:rPr lang="de-DE" dirty="0" err="1"/>
              <a:t>stage</a:t>
            </a:r>
            <a:endParaRPr lang="de-DE" dirty="0"/>
          </a:p>
          <a:p>
            <a:pPr lvl="2"/>
            <a:r>
              <a:rPr lang="de-DE" dirty="0"/>
              <a:t>Third </a:t>
            </a:r>
            <a:r>
              <a:rPr lang="de-DE" dirty="0" err="1"/>
              <a:t>stage</a:t>
            </a:r>
            <a:endParaRPr lang="de-DE" dirty="0"/>
          </a:p>
          <a:p>
            <a:pPr lvl="3"/>
            <a:r>
              <a:rPr lang="de-DE" dirty="0" err="1"/>
              <a:t>Fourth</a:t>
            </a:r>
            <a:r>
              <a:rPr lang="de-DE" dirty="0"/>
              <a:t> </a:t>
            </a:r>
            <a:r>
              <a:rPr lang="de-DE" dirty="0" err="1"/>
              <a:t>stage</a:t>
            </a:r>
            <a:endParaRPr lang="de-DE" dirty="0"/>
          </a:p>
          <a:p>
            <a:pPr lvl="4"/>
            <a:r>
              <a:rPr lang="de-DE" dirty="0" err="1"/>
              <a:t>Fifth</a:t>
            </a:r>
            <a:r>
              <a:rPr lang="de-DE" dirty="0"/>
              <a:t> </a:t>
            </a:r>
            <a:r>
              <a:rPr lang="de-DE" dirty="0" err="1"/>
              <a:t>stage</a:t>
            </a:r>
            <a:endParaRPr lang="de-DE" dirty="0"/>
          </a:p>
          <a:p>
            <a:pPr lvl="5"/>
            <a:r>
              <a:rPr lang="de-DE" dirty="0" err="1"/>
              <a:t>Sixth</a:t>
            </a:r>
            <a:r>
              <a:rPr lang="de-DE" dirty="0"/>
              <a:t> </a:t>
            </a:r>
            <a:r>
              <a:rPr lang="de-DE" dirty="0" err="1"/>
              <a:t>stage</a:t>
            </a:r>
            <a:endParaRPr lang="de-DE" dirty="0"/>
          </a:p>
        </p:txBody>
      </p:sp>
      <p:sp>
        <p:nvSpPr>
          <p:cNvPr id="5" name="Textfeld 4">
            <a:extLst>
              <a:ext uri="{FF2B5EF4-FFF2-40B4-BE49-F238E27FC236}">
                <a16:creationId xmlns:a16="http://schemas.microsoft.com/office/drawing/2014/main" id="{489EB4CB-ECD0-9F4F-B68D-A9DCB51B6BE6}"/>
              </a:ext>
            </a:extLst>
          </p:cNvPr>
          <p:cNvSpPr txBox="1"/>
          <p:nvPr userDrawn="1"/>
        </p:nvSpPr>
        <p:spPr>
          <a:xfrm>
            <a:off x="479425" y="6329976"/>
            <a:ext cx="1094852"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bg1">
                    <a:lumMod val="75000"/>
                  </a:schemeClr>
                </a:solidFill>
                <a:latin typeface="+mn-lt"/>
                <a:ea typeface="+mn-ea"/>
                <a:cs typeface="+mn-cs"/>
              </a:rPr>
              <a:t>© Digitas Pixelpark</a:t>
            </a:r>
          </a:p>
        </p:txBody>
      </p:sp>
      <p:sp>
        <p:nvSpPr>
          <p:cNvPr id="6" name="Fußzeilenplatzhalter 1">
            <a:extLst>
              <a:ext uri="{FF2B5EF4-FFF2-40B4-BE49-F238E27FC236}">
                <a16:creationId xmlns:a16="http://schemas.microsoft.com/office/drawing/2014/main" id="{3096B5F1-FFD2-C44F-9192-4A8F1843AC81}"/>
              </a:ext>
            </a:extLst>
          </p:cNvPr>
          <p:cNvSpPr>
            <a:spLocks noGrp="1"/>
          </p:cNvSpPr>
          <p:nvPr>
            <p:ph type="ftr" sz="quarter" idx="3"/>
          </p:nvPr>
        </p:nvSpPr>
        <p:spPr>
          <a:xfrm>
            <a:off x="6743700" y="6340317"/>
            <a:ext cx="4105275" cy="129600"/>
          </a:xfrm>
          <a:prstGeom prst="rect">
            <a:avLst/>
          </a:prstGeom>
        </p:spPr>
        <p:txBody>
          <a:bodyPr vert="horz" lIns="0" tIns="0" rIns="0" bIns="0" rtlCol="0" anchor="ctr"/>
          <a:lstStyle>
            <a:lvl1pPr algn="r">
              <a:defRPr lang="de-DE" sz="900" kern="1200" smtClean="0">
                <a:solidFill>
                  <a:schemeClr val="bg1">
                    <a:lumMod val="75000"/>
                  </a:schemeClr>
                </a:solidFill>
                <a:latin typeface="+mn-lt"/>
                <a:ea typeface="+mn-ea"/>
                <a:cs typeface="+mn-cs"/>
              </a:defRPr>
            </a:lvl1pPr>
          </a:lstStyle>
          <a:p>
            <a:r>
              <a:rPr lang="de-DE" noProof="1"/>
              <a:t>Title of the presentation, mm.dd.yyyy</a:t>
            </a:r>
          </a:p>
        </p:txBody>
      </p:sp>
      <p:sp>
        <p:nvSpPr>
          <p:cNvPr id="7" name="Foliennummernplatzhalter 5">
            <a:extLst>
              <a:ext uri="{FF2B5EF4-FFF2-40B4-BE49-F238E27FC236}">
                <a16:creationId xmlns:a16="http://schemas.microsoft.com/office/drawing/2014/main" id="{28B0D24F-225B-5648-A2F2-9C55E159D2E1}"/>
              </a:ext>
            </a:extLst>
          </p:cNvPr>
          <p:cNvSpPr>
            <a:spLocks noGrp="1"/>
          </p:cNvSpPr>
          <p:nvPr>
            <p:ph type="sldNum" sz="quarter" idx="4"/>
          </p:nvPr>
        </p:nvSpPr>
        <p:spPr bwMode="black">
          <a:xfrm>
            <a:off x="11352575" y="6351575"/>
            <a:ext cx="360000" cy="129600"/>
          </a:xfrm>
          <a:prstGeom prst="rect">
            <a:avLst/>
          </a:prstGeom>
        </p:spPr>
        <p:txBody>
          <a:bodyPr vert="horz" lIns="0" tIns="0" rIns="0" bIns="0" rtlCol="0" anchor="t"/>
          <a:lstStyle>
            <a:lvl1pPr algn="r">
              <a:lnSpc>
                <a:spcPct val="90000"/>
              </a:lnSpc>
              <a:defRPr lang="de-DE" sz="900" kern="1200" smtClean="0">
                <a:solidFill>
                  <a:schemeClr val="bg1">
                    <a:lumMod val="75000"/>
                  </a:schemeClr>
                </a:solidFill>
                <a:latin typeface="+mn-lt"/>
                <a:ea typeface="+mn-ea"/>
                <a:cs typeface="+mn-cs"/>
              </a:defRPr>
            </a:lvl1pPr>
          </a:lstStyle>
          <a:p>
            <a:fld id="{C201EEB8-6482-40CC-A2C8-0955E4E6251A}" type="slidenum">
              <a:rPr lang="de-DE" smtClean="0"/>
              <a:pPr/>
              <a:t>‹Nr.›</a:t>
            </a:fld>
            <a:endParaRPr lang="de-DE"/>
          </a:p>
        </p:txBody>
      </p:sp>
    </p:spTree>
    <p:extLst>
      <p:ext uri="{BB962C8B-B14F-4D97-AF65-F5344CB8AC3E}">
        <p14:creationId xmlns:p14="http://schemas.microsoft.com/office/powerpoint/2010/main" val="1207582118"/>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40" r:id="rId8"/>
    <p:sldLayoutId id="2147484139" r:id="rId9"/>
    <p:sldLayoutId id="2147484150" r:id="rId10"/>
    <p:sldLayoutId id="2147484141" r:id="rId11"/>
    <p:sldLayoutId id="2147484142" r:id="rId12"/>
    <p:sldLayoutId id="2147484143" r:id="rId13"/>
    <p:sldLayoutId id="2147484144" r:id="rId14"/>
    <p:sldLayoutId id="2147484145" r:id="rId15"/>
    <p:sldLayoutId id="2147484146" r:id="rId16"/>
    <p:sldLayoutId id="2147484151" r:id="rId17"/>
    <p:sldLayoutId id="2147484152" r:id="rId18"/>
    <p:sldLayoutId id="2147484153" r:id="rId19"/>
    <p:sldLayoutId id="2147484154" r:id="rId20"/>
    <p:sldLayoutId id="2147484156" r:id="rId21"/>
    <p:sldLayoutId id="2147484157" r:id="rId22"/>
    <p:sldLayoutId id="2147484158" r:id="rId23"/>
    <p:sldLayoutId id="2147484159" r:id="rId24"/>
    <p:sldLayoutId id="2147484147" r:id="rId25"/>
    <p:sldLayoutId id="2147484148" r:id="rId26"/>
    <p:sldLayoutId id="2147484149" r:id="rId27"/>
    <p:sldLayoutId id="2147484160" r:id="rId28"/>
    <p:sldLayoutId id="2147484161" r:id="rId29"/>
    <p:sldLayoutId id="2147484162" r:id="rId30"/>
    <p:sldLayoutId id="2147484163" r:id="rId31"/>
    <p:sldLayoutId id="2147484164" r:id="rId32"/>
    <p:sldLayoutId id="2147484165" r:id="rId33"/>
    <p:sldLayoutId id="2147484166" r:id="rId34"/>
    <p:sldLayoutId id="2147484167" r:id="rId35"/>
    <p:sldLayoutId id="2147484168" r:id="rId36"/>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26800" indent="0" algn="l" defTabSz="914400" rtl="0" eaLnBrk="1" latinLnBrk="0" hangingPunct="1">
        <a:lnSpc>
          <a:spcPct val="100000"/>
        </a:lnSpc>
        <a:spcBef>
          <a:spcPts val="600"/>
        </a:spcBef>
        <a:spcAft>
          <a:spcPts val="1000"/>
        </a:spcAft>
        <a:buFont typeface="Arial" panose="020B0604020202020204" pitchFamily="34" charset="0"/>
        <a:buNone/>
        <a:tabLst/>
        <a:defRPr sz="1400" kern="1200">
          <a:solidFill>
            <a:schemeClr val="tx1"/>
          </a:solidFill>
          <a:latin typeface="+mj-lt"/>
          <a:ea typeface="+mn-ea"/>
          <a:cs typeface="+mn-cs"/>
        </a:defRPr>
      </a:lvl2pPr>
      <a:lvl3pPr marL="763200" indent="-216000"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1"/>
          </a:solidFill>
          <a:latin typeface="+mn-lt"/>
          <a:ea typeface="+mn-ea"/>
          <a:cs typeface="+mn-cs"/>
        </a:defRPr>
      </a:lvl3pPr>
      <a:lvl4pPr marL="1022400" indent="-216000" algn="l" defTabSz="914400" rtl="0" eaLnBrk="1" latinLnBrk="0" hangingPunct="1">
        <a:lnSpc>
          <a:spcPct val="100000"/>
        </a:lnSpc>
        <a:spcBef>
          <a:spcPts val="600"/>
        </a:spcBef>
        <a:spcAft>
          <a:spcPts val="1000"/>
        </a:spcAft>
        <a:buFont typeface="Arial" panose="020B0604020202020204" pitchFamily="34" charset="0"/>
        <a:buChar char="•"/>
        <a:tabLst/>
        <a:defRPr sz="1400" kern="1200">
          <a:solidFill>
            <a:schemeClr val="tx1"/>
          </a:solidFill>
          <a:latin typeface="+mn-lt"/>
          <a:ea typeface="+mn-ea"/>
          <a:cs typeface="+mn-cs"/>
        </a:defRPr>
      </a:lvl4pPr>
      <a:lvl5pPr marL="763200" indent="-216000" algn="l" defTabSz="914400" rtl="0" eaLnBrk="1" latinLnBrk="0" hangingPunct="1">
        <a:lnSpc>
          <a:spcPct val="100000"/>
        </a:lnSpc>
        <a:spcBef>
          <a:spcPts val="600"/>
        </a:spcBef>
        <a:buFont typeface="+mj-lt"/>
        <a:buAutoNum type="arabicPeriod"/>
        <a:tabLst/>
        <a:defRPr sz="1400" kern="1200">
          <a:solidFill>
            <a:schemeClr val="tx1"/>
          </a:solidFill>
          <a:latin typeface="+mn-lt"/>
          <a:ea typeface="+mn-ea"/>
          <a:cs typeface="+mn-cs"/>
        </a:defRPr>
      </a:lvl5pPr>
      <a:lvl6pPr marL="1022400" indent="-216000" algn="l" defTabSz="914400" rtl="0" eaLnBrk="1" latinLnBrk="0" hangingPunct="1">
        <a:lnSpc>
          <a:spcPct val="100000"/>
        </a:lnSpc>
        <a:spcBef>
          <a:spcPts val="600"/>
        </a:spcBef>
        <a:spcAft>
          <a:spcPts val="1000"/>
        </a:spcAft>
        <a:buFont typeface="+mj-lt"/>
        <a:buAutoNum type="alphaLcPeriod"/>
        <a:tabLs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02">
          <p15:clr>
            <a:srgbClr val="F26B43"/>
          </p15:clr>
        </p15:guide>
        <p15:guide id="4" pos="7106">
          <p15:clr>
            <a:srgbClr val="F26B43"/>
          </p15:clr>
        </p15:guide>
        <p15:guide id="5" orient="horz" pos="255">
          <p15:clr>
            <a:srgbClr val="F26B43"/>
          </p15:clr>
        </p15:guide>
        <p15:guide id="7" orient="horz" pos="3838">
          <p15:clr>
            <a:srgbClr val="F26B43"/>
          </p15:clr>
        </p15:guide>
        <p15:guide id="8" orient="horz" pos="4065">
          <p15:clr>
            <a:srgbClr val="F26B43"/>
          </p15:clr>
        </p15:guide>
        <p15:guide id="9" pos="574">
          <p15:clr>
            <a:srgbClr val="F26B43"/>
          </p15:clr>
        </p15:guide>
        <p15:guide id="11" pos="3976">
          <p15:clr>
            <a:srgbClr val="F26B43"/>
          </p15:clr>
        </p15:guide>
        <p15:guide id="12" pos="7378">
          <p15:clr>
            <a:srgbClr val="F26B43"/>
          </p15:clr>
        </p15:guide>
        <p15:guide id="15" orient="horz" pos="482">
          <p15:clr>
            <a:srgbClr val="F26B43"/>
          </p15:clr>
        </p15:guide>
        <p15:guide id="18" pos="3704">
          <p15:clr>
            <a:srgbClr val="F26B43"/>
          </p15:clr>
        </p15:guide>
        <p15:guide id="19" orient="horz" pos="2273">
          <p15:clr>
            <a:srgbClr val="F26B43"/>
          </p15:clr>
        </p15:guide>
        <p15:guide id="20" orient="horz" pos="2047">
          <p15:clr>
            <a:srgbClr val="F26B43"/>
          </p15:clr>
        </p15:guide>
        <p15:guide id="21" pos="2275">
          <p15:clr>
            <a:srgbClr val="F26B43"/>
          </p15:clr>
        </p15:guide>
        <p15:guide id="22" pos="2003">
          <p15:clr>
            <a:srgbClr val="F26B43"/>
          </p15:clr>
        </p15:guide>
        <p15:guide id="23" pos="5677">
          <p15:clr>
            <a:srgbClr val="F26B43"/>
          </p15:clr>
        </p15:guide>
        <p15:guide id="24" pos="5405">
          <p15:clr>
            <a:srgbClr val="F26B43"/>
          </p15:clr>
        </p15:guide>
        <p15:guide id="25" pos="3432">
          <p15:clr>
            <a:srgbClr val="A4A3A4"/>
          </p15:clr>
        </p15:guide>
        <p15:guide id="26" pos="4248">
          <p15:clr>
            <a:srgbClr val="A4A3A4"/>
          </p15:clr>
        </p15:guide>
        <p15:guide id="27" orient="horz" pos="112">
          <p15:clr>
            <a:srgbClr val="5ACBF0"/>
          </p15:clr>
        </p15:guide>
        <p15:guide id="28" pos="3840">
          <p15:clr>
            <a:srgbClr val="A4A3A4"/>
          </p15:clr>
        </p15:guide>
        <p15:guide id="29" pos="846">
          <p15:clr>
            <a:srgbClr val="A4A3A4"/>
          </p15:clr>
        </p15:guide>
        <p15:guide id="30" pos="6834">
          <p15:clr>
            <a:srgbClr val="A4A3A4"/>
          </p15:clr>
        </p15:guide>
        <p15:guide id="33" pos="114">
          <p15:clr>
            <a:srgbClr val="5ACBF0"/>
          </p15:clr>
        </p15:guide>
        <p15:guide id="34" orient="horz" pos="4209">
          <p15:clr>
            <a:srgbClr val="5ACBF0"/>
          </p15:clr>
        </p15:guide>
        <p15:guide id="35" pos="7566">
          <p15:clr>
            <a:srgbClr val="5ACBF0"/>
          </p15:clr>
        </p15:guide>
        <p15:guide id="36" orient="horz" pos="867">
          <p15:clr>
            <a:srgbClr val="F26B43"/>
          </p15:clr>
        </p15:guide>
        <p15:guide id="37" orient="horz" pos="11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18" Type="http://schemas.openxmlformats.org/officeDocument/2006/relationships/image" Target="../media/image33.png"/><Relationship Id="rId3" Type="http://schemas.openxmlformats.org/officeDocument/2006/relationships/image" Target="../media/image18.jpeg"/><Relationship Id="rId7" Type="http://schemas.openxmlformats.org/officeDocument/2006/relationships/image" Target="../media/image22.png"/><Relationship Id="rId12" Type="http://schemas.openxmlformats.org/officeDocument/2006/relationships/image" Target="../media/image27.png"/><Relationship Id="rId17" Type="http://schemas.openxmlformats.org/officeDocument/2006/relationships/image" Target="../media/image32.png"/><Relationship Id="rId2" Type="http://schemas.openxmlformats.org/officeDocument/2006/relationships/image" Target="../media/image17.png"/><Relationship Id="rId16" Type="http://schemas.openxmlformats.org/officeDocument/2006/relationships/image" Target="../media/image31.jpe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 Id="rId1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5.tiff"/><Relationship Id="rId13" Type="http://schemas.openxmlformats.org/officeDocument/2006/relationships/image" Target="../media/image40.tiff"/><Relationship Id="rId3" Type="http://schemas.openxmlformats.org/officeDocument/2006/relationships/image" Target="../media/image20.png"/><Relationship Id="rId7" Type="http://schemas.openxmlformats.org/officeDocument/2006/relationships/image" Target="../media/image34.tiff"/><Relationship Id="rId12" Type="http://schemas.openxmlformats.org/officeDocument/2006/relationships/image" Target="../media/image39.tiff"/><Relationship Id="rId2" Type="http://schemas.openxmlformats.org/officeDocument/2006/relationships/image" Target="../media/image19.png"/><Relationship Id="rId1" Type="http://schemas.openxmlformats.org/officeDocument/2006/relationships/slideLayout" Target="../slideLayouts/slideLayout11.xml"/><Relationship Id="rId6" Type="http://schemas.openxmlformats.org/officeDocument/2006/relationships/image" Target="../media/image31.jpeg"/><Relationship Id="rId11" Type="http://schemas.openxmlformats.org/officeDocument/2006/relationships/image" Target="../media/image38.tiff"/><Relationship Id="rId5" Type="http://schemas.openxmlformats.org/officeDocument/2006/relationships/image" Target="../media/image27.png"/><Relationship Id="rId15" Type="http://schemas.openxmlformats.org/officeDocument/2006/relationships/image" Target="../media/image42.png"/><Relationship Id="rId10" Type="http://schemas.openxmlformats.org/officeDocument/2006/relationships/image" Target="../media/image37.tiff"/><Relationship Id="rId4" Type="http://schemas.openxmlformats.org/officeDocument/2006/relationships/image" Target="../media/image22.png"/><Relationship Id="rId9" Type="http://schemas.openxmlformats.org/officeDocument/2006/relationships/image" Target="../media/image36.tiff"/><Relationship Id="rId14" Type="http://schemas.openxmlformats.org/officeDocument/2006/relationships/image" Target="../media/image41.tiff"/></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jpe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F8D9C1B0-CFD2-E64E-96A7-3C1DC3EE8004}"/>
              </a:ext>
            </a:extLst>
          </p:cNvPr>
          <p:cNvPicPr>
            <a:picLocks noGrp="1" noChangeAspect="1"/>
          </p:cNvPicPr>
          <p:nvPr>
            <p:ph type="pic" sz="quarter" idx="28"/>
          </p:nvPr>
        </p:nvPicPr>
        <p:blipFill rotWithShape="1">
          <a:blip r:embed="rId3"/>
          <a:srcRect l="22" r="22"/>
          <a:stretch/>
        </p:blipFill>
        <p:spPr/>
      </p:pic>
      <p:sp>
        <p:nvSpPr>
          <p:cNvPr id="6" name="Rechteck 5">
            <a:extLst>
              <a:ext uri="{FF2B5EF4-FFF2-40B4-BE49-F238E27FC236}">
                <a16:creationId xmlns:a16="http://schemas.microsoft.com/office/drawing/2014/main" id="{6FD0649B-EA53-2246-BB73-7AD841B0EE53}"/>
              </a:ext>
            </a:extLst>
          </p:cNvPr>
          <p:cNvSpPr/>
          <p:nvPr/>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F0461770-16A2-D04E-8673-A420B8F44D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5243" y="2568767"/>
            <a:ext cx="1413249" cy="551747"/>
          </a:xfrm>
          <a:prstGeom prst="rect">
            <a:avLst/>
          </a:prstGeom>
        </p:spPr>
      </p:pic>
      <p:sp>
        <p:nvSpPr>
          <p:cNvPr id="5" name="Titel 4">
            <a:extLst>
              <a:ext uri="{FF2B5EF4-FFF2-40B4-BE49-F238E27FC236}">
                <a16:creationId xmlns:a16="http://schemas.microsoft.com/office/drawing/2014/main" id="{8BDDAF42-787B-804A-8860-8C74CC7B603E}"/>
              </a:ext>
            </a:extLst>
          </p:cNvPr>
          <p:cNvSpPr>
            <a:spLocks noGrp="1"/>
          </p:cNvSpPr>
          <p:nvPr>
            <p:ph type="title"/>
          </p:nvPr>
        </p:nvSpPr>
        <p:spPr/>
        <p:txBody>
          <a:bodyPr/>
          <a:lstStyle/>
          <a:p>
            <a:r>
              <a:rPr lang="de-DE" noProof="1"/>
              <a:t>Girls‘Day 2022</a:t>
            </a:r>
            <a:br>
              <a:rPr lang="de-DE" noProof="1"/>
            </a:br>
            <a:r>
              <a:rPr lang="de-DE" noProof="1">
                <a:latin typeface="+mn-lt"/>
              </a:rPr>
              <a:t>Als IT-Entwicklerin</a:t>
            </a:r>
            <a:br>
              <a:rPr lang="de-DE" noProof="1">
                <a:latin typeface="+mn-lt"/>
              </a:rPr>
            </a:br>
            <a:r>
              <a:rPr lang="de-DE" noProof="1">
                <a:latin typeface="+mn-lt"/>
              </a:rPr>
              <a:t>in der Agentur</a:t>
            </a:r>
            <a:endParaRPr lang="de-DE" dirty="0">
              <a:latin typeface="+mn-lt"/>
            </a:endParaRPr>
          </a:p>
        </p:txBody>
      </p:sp>
      <p:sp>
        <p:nvSpPr>
          <p:cNvPr id="10" name="Textplatzhalter 5">
            <a:extLst>
              <a:ext uri="{FF2B5EF4-FFF2-40B4-BE49-F238E27FC236}">
                <a16:creationId xmlns:a16="http://schemas.microsoft.com/office/drawing/2014/main" id="{DD1DBD2D-1F9B-1847-9BD0-C9E90E46EFEE}"/>
              </a:ext>
            </a:extLst>
          </p:cNvPr>
          <p:cNvSpPr>
            <a:spLocks noGrp="1"/>
          </p:cNvSpPr>
          <p:nvPr>
            <p:ph type="body" sz="quarter" idx="10"/>
          </p:nvPr>
        </p:nvSpPr>
        <p:spPr/>
        <p:txBody>
          <a:bodyPr/>
          <a:lstStyle/>
          <a:p>
            <a:r>
              <a:rPr lang="de-DE" dirty="0">
                <a:solidFill>
                  <a:srgbClr val="000000"/>
                </a:solidFill>
                <a:latin typeface="Gotham-Bold"/>
              </a:rPr>
              <a:t>28. April 2022 </a:t>
            </a:r>
            <a:r>
              <a:rPr lang="de-DE" dirty="0">
                <a:solidFill>
                  <a:srgbClr val="000000"/>
                </a:solidFill>
              </a:rPr>
              <a:t>| Marcus Baer</a:t>
            </a:r>
            <a:endParaRPr lang="de-DE" dirty="0"/>
          </a:p>
        </p:txBody>
      </p:sp>
    </p:spTree>
    <p:extLst>
      <p:ext uri="{BB962C8B-B14F-4D97-AF65-F5344CB8AC3E}">
        <p14:creationId xmlns:p14="http://schemas.microsoft.com/office/powerpoint/2010/main" val="38943274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Micropsi Industries - und Industrieroboter werden schlau -  deutsche-startups.de">
            <a:extLst>
              <a:ext uri="{FF2B5EF4-FFF2-40B4-BE49-F238E27FC236}">
                <a16:creationId xmlns:a16="http://schemas.microsoft.com/office/drawing/2014/main" id="{F89EA515-DD06-D340-B3BE-FE9EEBC274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398" b="333"/>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10</a:t>
            </a:fld>
            <a:endParaRPr lang="de-DE"/>
          </a:p>
        </p:txBody>
      </p:sp>
      <p:sp>
        <p:nvSpPr>
          <p:cNvPr id="73" name="Slide Number Placeholder 3" hidden="1">
            <a:extLst>
              <a:ext uri="{FF2B5EF4-FFF2-40B4-BE49-F238E27FC236}">
                <a16:creationId xmlns:a16="http://schemas.microsoft.com/office/drawing/2014/main" id="{288A657C-6CA3-E100-1F6C-6DBCF093496A}"/>
              </a:ext>
            </a:extLst>
          </p:cNvPr>
          <p:cNvSpPr>
            <a:spLocks noGrp="1"/>
          </p:cNvSpPr>
          <p:nvPr>
            <p:ph type="sldNum" sz="quarter" idx="4294967295"/>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10</a:t>
            </a:fld>
            <a:endParaRPr lang="de-DE"/>
          </a:p>
        </p:txBody>
      </p:sp>
    </p:spTree>
    <p:extLst>
      <p:ext uri="{BB962C8B-B14F-4D97-AF65-F5344CB8AC3E}">
        <p14:creationId xmlns:p14="http://schemas.microsoft.com/office/powerpoint/2010/main" val="33967586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11</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Die Vielfalt der </a:t>
            </a:r>
            <a:r>
              <a:rPr lang="de-DE" noProof="1"/>
              <a:t>Sprachen</a:t>
            </a:r>
            <a:endParaRPr lang="de-DE" dirty="0">
              <a:latin typeface="+mn-lt"/>
            </a:endParaRPr>
          </a:p>
        </p:txBody>
      </p:sp>
      <p:pic>
        <p:nvPicPr>
          <p:cNvPr id="15362" name="Picture 2">
            <a:extLst>
              <a:ext uri="{FF2B5EF4-FFF2-40B4-BE49-F238E27FC236}">
                <a16:creationId xmlns:a16="http://schemas.microsoft.com/office/drawing/2014/main" id="{1F7CF2AC-7D74-084A-93A3-284D197E8C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2466" y="3005423"/>
            <a:ext cx="1239333" cy="123933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 (Programmiersprache) – Wikipedia">
            <a:extLst>
              <a:ext uri="{FF2B5EF4-FFF2-40B4-BE49-F238E27FC236}">
                <a16:creationId xmlns:a16="http://schemas.microsoft.com/office/drawing/2014/main" id="{59080732-A0F3-BA45-926C-07ACE20DCC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46" y="4745401"/>
            <a:ext cx="16192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CONZEPT 16 C++-Schnittstelle - vectorsoft">
            <a:extLst>
              <a:ext uri="{FF2B5EF4-FFF2-40B4-BE49-F238E27FC236}">
                <a16:creationId xmlns:a16="http://schemas.microsoft.com/office/drawing/2014/main" id="{C8402E15-7136-B248-820D-79C877795D9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02364" y="2443267"/>
            <a:ext cx="1904161" cy="1904161"/>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Python (programming language) - Wikipedia">
            <a:extLst>
              <a:ext uri="{FF2B5EF4-FFF2-40B4-BE49-F238E27FC236}">
                <a16:creationId xmlns:a16="http://schemas.microsoft.com/office/drawing/2014/main" id="{E8D9EB9A-DF8B-D94E-ABD7-E63AF703C4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3335" y="3167303"/>
            <a:ext cx="1526326" cy="1526326"/>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a:extLst>
              <a:ext uri="{FF2B5EF4-FFF2-40B4-BE49-F238E27FC236}">
                <a16:creationId xmlns:a16="http://schemas.microsoft.com/office/drawing/2014/main" id="{FE58042A-49D3-5344-937F-B089AB88F9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45987" y="882542"/>
            <a:ext cx="1904162" cy="190416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Visual Studio logo and symbol, meaning, history, PNG">
            <a:extLst>
              <a:ext uri="{FF2B5EF4-FFF2-40B4-BE49-F238E27FC236}">
                <a16:creationId xmlns:a16="http://schemas.microsoft.com/office/drawing/2014/main" id="{A7BA8A0C-2562-5D43-A8A1-D29CA61235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38325" y="3061381"/>
            <a:ext cx="2312420" cy="1445262"/>
          </a:xfrm>
          <a:prstGeom prst="rect">
            <a:avLst/>
          </a:prstGeom>
          <a:noFill/>
          <a:extLst>
            <a:ext uri="{909E8E84-426E-40DD-AFC4-6F175D3DCCD1}">
              <a14:hiddenFill xmlns:a14="http://schemas.microsoft.com/office/drawing/2010/main">
                <a:solidFill>
                  <a:srgbClr val="FFFFFF"/>
                </a:solidFill>
              </a14:hiddenFill>
            </a:ext>
          </a:extLst>
        </p:spPr>
      </p:pic>
      <p:pic>
        <p:nvPicPr>
          <p:cNvPr id="15386" name="Picture 26">
            <a:extLst>
              <a:ext uri="{FF2B5EF4-FFF2-40B4-BE49-F238E27FC236}">
                <a16:creationId xmlns:a16="http://schemas.microsoft.com/office/drawing/2014/main" id="{66200D6F-E6A3-5D49-9B5A-227B1C5B911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78967" y="4244756"/>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0" name="Picture 30" descr="Julia (Programmiersprache) – Wikipedia">
            <a:extLst>
              <a:ext uri="{FF2B5EF4-FFF2-40B4-BE49-F238E27FC236}">
                <a16:creationId xmlns:a16="http://schemas.microsoft.com/office/drawing/2014/main" id="{9AC96538-0569-5A46-BEBF-426F7887860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51307" y="1529404"/>
            <a:ext cx="186033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92" name="Picture 32">
            <a:extLst>
              <a:ext uri="{FF2B5EF4-FFF2-40B4-BE49-F238E27FC236}">
                <a16:creationId xmlns:a16="http://schemas.microsoft.com/office/drawing/2014/main" id="{3E824BFB-50D8-C845-B8E0-58A7B4E0FA4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36620" y="1218589"/>
            <a:ext cx="1868869" cy="702286"/>
          </a:xfrm>
          <a:prstGeom prst="rect">
            <a:avLst/>
          </a:prstGeom>
          <a:noFill/>
          <a:extLst>
            <a:ext uri="{909E8E84-426E-40DD-AFC4-6F175D3DCCD1}">
              <a14:hiddenFill xmlns:a14="http://schemas.microsoft.com/office/drawing/2010/main">
                <a:solidFill>
                  <a:srgbClr val="FFFFFF"/>
                </a:solidFill>
              </a14:hiddenFill>
            </a:ext>
          </a:extLst>
        </p:spPr>
      </p:pic>
      <p:pic>
        <p:nvPicPr>
          <p:cNvPr id="15394" name="Picture 34" descr="Swift - Resources - Apple Developer">
            <a:extLst>
              <a:ext uri="{FF2B5EF4-FFF2-40B4-BE49-F238E27FC236}">
                <a16:creationId xmlns:a16="http://schemas.microsoft.com/office/drawing/2014/main" id="{7F416364-AF27-BC4C-9831-4F01F6057DE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42598" y="4745401"/>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pic>
        <p:nvPicPr>
          <p:cNvPr id="15398" name="Picture 38">
            <a:extLst>
              <a:ext uri="{FF2B5EF4-FFF2-40B4-BE49-F238E27FC236}">
                <a16:creationId xmlns:a16="http://schemas.microsoft.com/office/drawing/2014/main" id="{5193CBA4-AE3B-864E-8B84-BF0BEAE4185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111356" y="3203422"/>
            <a:ext cx="1149937" cy="1660527"/>
          </a:xfrm>
          <a:prstGeom prst="rect">
            <a:avLst/>
          </a:prstGeom>
          <a:noFill/>
          <a:extLst>
            <a:ext uri="{909E8E84-426E-40DD-AFC4-6F175D3DCCD1}">
              <a14:hiddenFill xmlns:a14="http://schemas.microsoft.com/office/drawing/2010/main">
                <a:solidFill>
                  <a:srgbClr val="FFFFFF"/>
                </a:solidFill>
              </a14:hiddenFill>
            </a:ext>
          </a:extLst>
        </p:spPr>
      </p:pic>
      <p:pic>
        <p:nvPicPr>
          <p:cNvPr id="15400" name="Picture 40">
            <a:extLst>
              <a:ext uri="{FF2B5EF4-FFF2-40B4-BE49-F238E27FC236}">
                <a16:creationId xmlns:a16="http://schemas.microsoft.com/office/drawing/2014/main" id="{D6C76D45-A493-004C-8083-C132996A9CB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8662" y="1218589"/>
            <a:ext cx="1527445" cy="152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8350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74"/>
                                        </p:tgtEl>
                                        <p:attrNameLst>
                                          <p:attrName>style.visibility</p:attrName>
                                        </p:attrNameLst>
                                      </p:cBhvr>
                                      <p:to>
                                        <p:strVal val="visible"/>
                                      </p:to>
                                    </p:set>
                                    <p:animEffect transition="in" filter="dissolve">
                                      <p:cBhvr>
                                        <p:cTn id="7" dur="500"/>
                                        <p:tgtEl>
                                          <p:spTgt spid="153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386"/>
                                        </p:tgtEl>
                                        <p:attrNameLst>
                                          <p:attrName>style.visibility</p:attrName>
                                        </p:attrNameLst>
                                      </p:cBhvr>
                                      <p:to>
                                        <p:strVal val="visible"/>
                                      </p:to>
                                    </p:set>
                                    <p:animEffect transition="in" filter="dissolve">
                                      <p:cBhvr>
                                        <p:cTn id="11" dur="500"/>
                                        <p:tgtEl>
                                          <p:spTgt spid="1538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animEffect transition="in" filter="dissolve">
                                      <p:cBhvr>
                                        <p:cTn id="15" dur="500"/>
                                        <p:tgtEl>
                                          <p:spTgt spid="1537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5376"/>
                                        </p:tgtEl>
                                        <p:attrNameLst>
                                          <p:attrName>style.visibility</p:attrName>
                                        </p:attrNameLst>
                                      </p:cBhvr>
                                      <p:to>
                                        <p:strVal val="visible"/>
                                      </p:to>
                                    </p:set>
                                    <p:animEffect transition="in" filter="dissolve">
                                      <p:cBhvr>
                                        <p:cTn id="19" dur="500"/>
                                        <p:tgtEl>
                                          <p:spTgt spid="1537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5362"/>
                                        </p:tgtEl>
                                        <p:attrNameLst>
                                          <p:attrName>style.visibility</p:attrName>
                                        </p:attrNameLst>
                                      </p:cBhvr>
                                      <p:to>
                                        <p:strVal val="visible"/>
                                      </p:to>
                                    </p:set>
                                    <p:animEffect transition="in" filter="dissolve">
                                      <p:cBhvr>
                                        <p:cTn id="23" dur="500"/>
                                        <p:tgtEl>
                                          <p:spTgt spid="15362"/>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5388"/>
                                        </p:tgtEl>
                                        <p:attrNameLst>
                                          <p:attrName>style.visibility</p:attrName>
                                        </p:attrNameLst>
                                      </p:cBhvr>
                                      <p:to>
                                        <p:strVal val="visible"/>
                                      </p:to>
                                    </p:set>
                                    <p:animEffect transition="in" filter="dissolve">
                                      <p:cBhvr>
                                        <p:cTn id="27" dur="500"/>
                                        <p:tgtEl>
                                          <p:spTgt spid="15388"/>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15384"/>
                                        </p:tgtEl>
                                        <p:attrNameLst>
                                          <p:attrName>style.visibility</p:attrName>
                                        </p:attrNameLst>
                                      </p:cBhvr>
                                      <p:to>
                                        <p:strVal val="visible"/>
                                      </p:to>
                                    </p:set>
                                    <p:animEffect transition="in" filter="dissolve">
                                      <p:cBhvr>
                                        <p:cTn id="31" dur="500"/>
                                        <p:tgtEl>
                                          <p:spTgt spid="1538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dissolve">
                                      <p:cBhvr>
                                        <p:cTn id="35" dur="500"/>
                                        <p:tgtEl>
                                          <p:spTgt spid="15364"/>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5378"/>
                                        </p:tgtEl>
                                        <p:attrNameLst>
                                          <p:attrName>style.visibility</p:attrName>
                                        </p:attrNameLst>
                                      </p:cBhvr>
                                      <p:to>
                                        <p:strVal val="visible"/>
                                      </p:to>
                                    </p:set>
                                    <p:animEffect transition="in" filter="dissolve">
                                      <p:cBhvr>
                                        <p:cTn id="39" dur="500"/>
                                        <p:tgtEl>
                                          <p:spTgt spid="1537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15366"/>
                                        </p:tgtEl>
                                        <p:attrNameLst>
                                          <p:attrName>style.visibility</p:attrName>
                                        </p:attrNameLst>
                                      </p:cBhvr>
                                      <p:to>
                                        <p:strVal val="visible"/>
                                      </p:to>
                                    </p:set>
                                    <p:animEffect transition="in" filter="dissolve">
                                      <p:cBhvr>
                                        <p:cTn id="43" dur="500"/>
                                        <p:tgtEl>
                                          <p:spTgt spid="15366"/>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15390"/>
                                        </p:tgtEl>
                                        <p:attrNameLst>
                                          <p:attrName>style.visibility</p:attrName>
                                        </p:attrNameLst>
                                      </p:cBhvr>
                                      <p:to>
                                        <p:strVal val="visible"/>
                                      </p:to>
                                    </p:set>
                                    <p:animEffect transition="in" filter="dissolve">
                                      <p:cBhvr>
                                        <p:cTn id="47" dur="500"/>
                                        <p:tgtEl>
                                          <p:spTgt spid="15390"/>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15380"/>
                                        </p:tgtEl>
                                        <p:attrNameLst>
                                          <p:attrName>style.visibility</p:attrName>
                                        </p:attrNameLst>
                                      </p:cBhvr>
                                      <p:to>
                                        <p:strVal val="visible"/>
                                      </p:to>
                                    </p:set>
                                    <p:animEffect transition="in" filter="dissolve">
                                      <p:cBhvr>
                                        <p:cTn id="51" dur="500"/>
                                        <p:tgtEl>
                                          <p:spTgt spid="15380"/>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15392"/>
                                        </p:tgtEl>
                                        <p:attrNameLst>
                                          <p:attrName>style.visibility</p:attrName>
                                        </p:attrNameLst>
                                      </p:cBhvr>
                                      <p:to>
                                        <p:strVal val="visible"/>
                                      </p:to>
                                    </p:set>
                                    <p:animEffect transition="in" filter="dissolve">
                                      <p:cBhvr>
                                        <p:cTn id="55" dur="500"/>
                                        <p:tgtEl>
                                          <p:spTgt spid="15392"/>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15394"/>
                                        </p:tgtEl>
                                        <p:attrNameLst>
                                          <p:attrName>style.visibility</p:attrName>
                                        </p:attrNameLst>
                                      </p:cBhvr>
                                      <p:to>
                                        <p:strVal val="visible"/>
                                      </p:to>
                                    </p:set>
                                    <p:animEffect transition="in" filter="dissolve">
                                      <p:cBhvr>
                                        <p:cTn id="59" dur="500"/>
                                        <p:tgtEl>
                                          <p:spTgt spid="15394"/>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15396"/>
                                        </p:tgtEl>
                                        <p:attrNameLst>
                                          <p:attrName>style.visibility</p:attrName>
                                        </p:attrNameLst>
                                      </p:cBhvr>
                                      <p:to>
                                        <p:strVal val="visible"/>
                                      </p:to>
                                    </p:set>
                                    <p:animEffect transition="in" filter="dissolve">
                                      <p:cBhvr>
                                        <p:cTn id="63" dur="500"/>
                                        <p:tgtEl>
                                          <p:spTgt spid="15396"/>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15398"/>
                                        </p:tgtEl>
                                        <p:attrNameLst>
                                          <p:attrName>style.visibility</p:attrName>
                                        </p:attrNameLst>
                                      </p:cBhvr>
                                      <p:to>
                                        <p:strVal val="visible"/>
                                      </p:to>
                                    </p:set>
                                    <p:animEffect transition="in" filter="dissolve">
                                      <p:cBhvr>
                                        <p:cTn id="67" dur="500"/>
                                        <p:tgtEl>
                                          <p:spTgt spid="15398"/>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15400"/>
                                        </p:tgtEl>
                                        <p:attrNameLst>
                                          <p:attrName>style.visibility</p:attrName>
                                        </p:attrNameLst>
                                      </p:cBhvr>
                                      <p:to>
                                        <p:strVal val="visible"/>
                                      </p:to>
                                    </p:set>
                                    <p:animEffect transition="in" filter="dissolve">
                                      <p:cBhvr>
                                        <p:cTn id="71" dur="500"/>
                                        <p:tgtEl>
                                          <p:spTgt spid="15400"/>
                                        </p:tgtEl>
                                      </p:cBhvr>
                                    </p:animEffect>
                                  </p:childTnLst>
                                </p:cTn>
                              </p:par>
                            </p:childTnLst>
                          </p:cTn>
                        </p:par>
                      </p:childTnLst>
                    </p:cTn>
                  </p:par>
                  <p:par>
                    <p:cTn id="72" fill="hold">
                      <p:stCondLst>
                        <p:cond delay="indefinite"/>
                      </p:stCondLst>
                      <p:childTnLst>
                        <p:par>
                          <p:cTn id="73" fill="hold">
                            <p:stCondLst>
                              <p:cond delay="0"/>
                            </p:stCondLst>
                            <p:childTnLst>
                              <p:par>
                                <p:cTn id="74" presetID="37" presetClass="exit" presetSubtype="0" fill="hold" nodeType="clickEffect">
                                  <p:stCondLst>
                                    <p:cond delay="0"/>
                                  </p:stCondLst>
                                  <p:childTnLst>
                                    <p:animEffect transition="out" filter="fade">
                                      <p:cBhvr>
                                        <p:cTn id="75" dur="1000"/>
                                        <p:tgtEl>
                                          <p:spTgt spid="15374"/>
                                        </p:tgtEl>
                                      </p:cBhvr>
                                    </p:animEffect>
                                    <p:anim calcmode="lin" valueType="num">
                                      <p:cBhvr>
                                        <p:cTn id="76" dur="1000"/>
                                        <p:tgtEl>
                                          <p:spTgt spid="15374"/>
                                        </p:tgtEl>
                                        <p:attrNameLst>
                                          <p:attrName>ppt_x</p:attrName>
                                        </p:attrNameLst>
                                      </p:cBhvr>
                                      <p:tavLst>
                                        <p:tav tm="0">
                                          <p:val>
                                            <p:strVal val="ppt_x"/>
                                          </p:val>
                                        </p:tav>
                                        <p:tav tm="100000">
                                          <p:val>
                                            <p:strVal val="ppt_x"/>
                                          </p:val>
                                        </p:tav>
                                      </p:tavLst>
                                    </p:anim>
                                    <p:anim calcmode="lin" valueType="num">
                                      <p:cBhvr>
                                        <p:cTn id="77" dur="100" decel="100000"/>
                                        <p:tgtEl>
                                          <p:spTgt spid="15374"/>
                                        </p:tgtEl>
                                        <p:attrNameLst>
                                          <p:attrName>ppt_y</p:attrName>
                                        </p:attrNameLst>
                                      </p:cBhvr>
                                      <p:tavLst>
                                        <p:tav tm="0">
                                          <p:val>
                                            <p:strVal val="ppt_y"/>
                                          </p:val>
                                        </p:tav>
                                        <p:tav tm="100000">
                                          <p:val>
                                            <p:strVal val="ppt_y-.03"/>
                                          </p:val>
                                        </p:tav>
                                      </p:tavLst>
                                    </p:anim>
                                    <p:anim calcmode="lin" valueType="num">
                                      <p:cBhvr>
                                        <p:cTn id="78" dur="900" accel="100000">
                                          <p:stCondLst>
                                            <p:cond delay="100"/>
                                          </p:stCondLst>
                                        </p:cTn>
                                        <p:tgtEl>
                                          <p:spTgt spid="15374"/>
                                        </p:tgtEl>
                                        <p:attrNameLst>
                                          <p:attrName>ppt_y</p:attrName>
                                        </p:attrNameLst>
                                      </p:cBhvr>
                                      <p:tavLst>
                                        <p:tav tm="0">
                                          <p:val>
                                            <p:strVal val="ppt_y"/>
                                          </p:val>
                                        </p:tav>
                                        <p:tav tm="100000">
                                          <p:val>
                                            <p:strVal val="ppt_y+1"/>
                                          </p:val>
                                        </p:tav>
                                      </p:tavLst>
                                    </p:anim>
                                    <p:set>
                                      <p:cBhvr>
                                        <p:cTn id="79" dur="1" fill="hold">
                                          <p:stCondLst>
                                            <p:cond delay="999"/>
                                          </p:stCondLst>
                                        </p:cTn>
                                        <p:tgtEl>
                                          <p:spTgt spid="15374"/>
                                        </p:tgtEl>
                                        <p:attrNameLst>
                                          <p:attrName>style.visibility</p:attrName>
                                        </p:attrNameLst>
                                      </p:cBhvr>
                                      <p:to>
                                        <p:strVal val="hidden"/>
                                      </p:to>
                                    </p:set>
                                  </p:childTnLst>
                                </p:cTn>
                              </p:par>
                            </p:childTnLst>
                          </p:cTn>
                        </p:par>
                        <p:par>
                          <p:cTn id="80" fill="hold">
                            <p:stCondLst>
                              <p:cond delay="1000"/>
                            </p:stCondLst>
                            <p:childTnLst>
                              <p:par>
                                <p:cTn id="81" presetID="37" presetClass="exit" presetSubtype="0" fill="hold" nodeType="afterEffect">
                                  <p:stCondLst>
                                    <p:cond delay="0"/>
                                  </p:stCondLst>
                                  <p:childTnLst>
                                    <p:animEffect transition="out" filter="fade">
                                      <p:cBhvr>
                                        <p:cTn id="82" dur="500"/>
                                        <p:tgtEl>
                                          <p:spTgt spid="15380"/>
                                        </p:tgtEl>
                                      </p:cBhvr>
                                    </p:animEffect>
                                    <p:anim calcmode="lin" valueType="num">
                                      <p:cBhvr>
                                        <p:cTn id="83" dur="500"/>
                                        <p:tgtEl>
                                          <p:spTgt spid="15380"/>
                                        </p:tgtEl>
                                        <p:attrNameLst>
                                          <p:attrName>ppt_x</p:attrName>
                                        </p:attrNameLst>
                                      </p:cBhvr>
                                      <p:tavLst>
                                        <p:tav tm="0">
                                          <p:val>
                                            <p:strVal val="ppt_x"/>
                                          </p:val>
                                        </p:tav>
                                        <p:tav tm="100000">
                                          <p:val>
                                            <p:strVal val="ppt_x"/>
                                          </p:val>
                                        </p:tav>
                                      </p:tavLst>
                                    </p:anim>
                                    <p:anim calcmode="lin" valueType="num">
                                      <p:cBhvr>
                                        <p:cTn id="84" dur="50" decel="100000"/>
                                        <p:tgtEl>
                                          <p:spTgt spid="15380"/>
                                        </p:tgtEl>
                                        <p:attrNameLst>
                                          <p:attrName>ppt_y</p:attrName>
                                        </p:attrNameLst>
                                      </p:cBhvr>
                                      <p:tavLst>
                                        <p:tav tm="0">
                                          <p:val>
                                            <p:strVal val="ppt_y"/>
                                          </p:val>
                                        </p:tav>
                                        <p:tav tm="100000">
                                          <p:val>
                                            <p:strVal val="ppt_y-.03"/>
                                          </p:val>
                                        </p:tav>
                                      </p:tavLst>
                                    </p:anim>
                                    <p:anim calcmode="lin" valueType="num">
                                      <p:cBhvr>
                                        <p:cTn id="85" dur="450" accel="100000">
                                          <p:stCondLst>
                                            <p:cond delay="50"/>
                                          </p:stCondLst>
                                        </p:cTn>
                                        <p:tgtEl>
                                          <p:spTgt spid="15380"/>
                                        </p:tgtEl>
                                        <p:attrNameLst>
                                          <p:attrName>ppt_y</p:attrName>
                                        </p:attrNameLst>
                                      </p:cBhvr>
                                      <p:tavLst>
                                        <p:tav tm="0">
                                          <p:val>
                                            <p:strVal val="ppt_y"/>
                                          </p:val>
                                        </p:tav>
                                        <p:tav tm="100000">
                                          <p:val>
                                            <p:strVal val="ppt_y+1"/>
                                          </p:val>
                                        </p:tav>
                                      </p:tavLst>
                                    </p:anim>
                                    <p:set>
                                      <p:cBhvr>
                                        <p:cTn id="86" dur="1" fill="hold">
                                          <p:stCondLst>
                                            <p:cond delay="499"/>
                                          </p:stCondLst>
                                        </p:cTn>
                                        <p:tgtEl>
                                          <p:spTgt spid="15380"/>
                                        </p:tgtEl>
                                        <p:attrNameLst>
                                          <p:attrName>style.visibility</p:attrName>
                                        </p:attrNameLst>
                                      </p:cBhvr>
                                      <p:to>
                                        <p:strVal val="hidden"/>
                                      </p:to>
                                    </p:set>
                                  </p:childTnLst>
                                </p:cTn>
                              </p:par>
                            </p:childTnLst>
                          </p:cTn>
                        </p:par>
                        <p:par>
                          <p:cTn id="87" fill="hold">
                            <p:stCondLst>
                              <p:cond delay="1500"/>
                            </p:stCondLst>
                            <p:childTnLst>
                              <p:par>
                                <p:cTn id="88" presetID="37" presetClass="exit" presetSubtype="0" fill="hold" nodeType="afterEffect">
                                  <p:stCondLst>
                                    <p:cond delay="0"/>
                                  </p:stCondLst>
                                  <p:childTnLst>
                                    <p:animEffect transition="out" filter="fade">
                                      <p:cBhvr>
                                        <p:cTn id="89" dur="500"/>
                                        <p:tgtEl>
                                          <p:spTgt spid="15390"/>
                                        </p:tgtEl>
                                      </p:cBhvr>
                                    </p:animEffect>
                                    <p:anim calcmode="lin" valueType="num">
                                      <p:cBhvr>
                                        <p:cTn id="90" dur="500"/>
                                        <p:tgtEl>
                                          <p:spTgt spid="15390"/>
                                        </p:tgtEl>
                                        <p:attrNameLst>
                                          <p:attrName>ppt_x</p:attrName>
                                        </p:attrNameLst>
                                      </p:cBhvr>
                                      <p:tavLst>
                                        <p:tav tm="0">
                                          <p:val>
                                            <p:strVal val="ppt_x"/>
                                          </p:val>
                                        </p:tav>
                                        <p:tav tm="100000">
                                          <p:val>
                                            <p:strVal val="ppt_x"/>
                                          </p:val>
                                        </p:tav>
                                      </p:tavLst>
                                    </p:anim>
                                    <p:anim calcmode="lin" valueType="num">
                                      <p:cBhvr>
                                        <p:cTn id="91" dur="50" decel="100000"/>
                                        <p:tgtEl>
                                          <p:spTgt spid="15390"/>
                                        </p:tgtEl>
                                        <p:attrNameLst>
                                          <p:attrName>ppt_y</p:attrName>
                                        </p:attrNameLst>
                                      </p:cBhvr>
                                      <p:tavLst>
                                        <p:tav tm="0">
                                          <p:val>
                                            <p:strVal val="ppt_y"/>
                                          </p:val>
                                        </p:tav>
                                        <p:tav tm="100000">
                                          <p:val>
                                            <p:strVal val="ppt_y-.03"/>
                                          </p:val>
                                        </p:tav>
                                      </p:tavLst>
                                    </p:anim>
                                    <p:anim calcmode="lin" valueType="num">
                                      <p:cBhvr>
                                        <p:cTn id="92" dur="450" accel="100000">
                                          <p:stCondLst>
                                            <p:cond delay="50"/>
                                          </p:stCondLst>
                                        </p:cTn>
                                        <p:tgtEl>
                                          <p:spTgt spid="15390"/>
                                        </p:tgtEl>
                                        <p:attrNameLst>
                                          <p:attrName>ppt_y</p:attrName>
                                        </p:attrNameLst>
                                      </p:cBhvr>
                                      <p:tavLst>
                                        <p:tav tm="0">
                                          <p:val>
                                            <p:strVal val="ppt_y"/>
                                          </p:val>
                                        </p:tav>
                                        <p:tav tm="100000">
                                          <p:val>
                                            <p:strVal val="ppt_y+1"/>
                                          </p:val>
                                        </p:tav>
                                      </p:tavLst>
                                    </p:anim>
                                    <p:set>
                                      <p:cBhvr>
                                        <p:cTn id="93" dur="1" fill="hold">
                                          <p:stCondLst>
                                            <p:cond delay="499"/>
                                          </p:stCondLst>
                                        </p:cTn>
                                        <p:tgtEl>
                                          <p:spTgt spid="15390"/>
                                        </p:tgtEl>
                                        <p:attrNameLst>
                                          <p:attrName>style.visibility</p:attrName>
                                        </p:attrNameLst>
                                      </p:cBhvr>
                                      <p:to>
                                        <p:strVal val="hidden"/>
                                      </p:to>
                                    </p:set>
                                  </p:childTnLst>
                                </p:cTn>
                              </p:par>
                            </p:childTnLst>
                          </p:cTn>
                        </p:par>
                        <p:par>
                          <p:cTn id="94" fill="hold">
                            <p:stCondLst>
                              <p:cond delay="2000"/>
                            </p:stCondLst>
                            <p:childTnLst>
                              <p:par>
                                <p:cTn id="95" presetID="37" presetClass="exit" presetSubtype="0" fill="hold" nodeType="afterEffect">
                                  <p:stCondLst>
                                    <p:cond delay="0"/>
                                  </p:stCondLst>
                                  <p:childTnLst>
                                    <p:animEffect transition="out" filter="fade">
                                      <p:cBhvr>
                                        <p:cTn id="96" dur="500"/>
                                        <p:tgtEl>
                                          <p:spTgt spid="15386"/>
                                        </p:tgtEl>
                                      </p:cBhvr>
                                    </p:animEffect>
                                    <p:anim calcmode="lin" valueType="num">
                                      <p:cBhvr>
                                        <p:cTn id="97" dur="500"/>
                                        <p:tgtEl>
                                          <p:spTgt spid="15386"/>
                                        </p:tgtEl>
                                        <p:attrNameLst>
                                          <p:attrName>ppt_x</p:attrName>
                                        </p:attrNameLst>
                                      </p:cBhvr>
                                      <p:tavLst>
                                        <p:tav tm="0">
                                          <p:val>
                                            <p:strVal val="ppt_x"/>
                                          </p:val>
                                        </p:tav>
                                        <p:tav tm="100000">
                                          <p:val>
                                            <p:strVal val="ppt_x"/>
                                          </p:val>
                                        </p:tav>
                                      </p:tavLst>
                                    </p:anim>
                                    <p:anim calcmode="lin" valueType="num">
                                      <p:cBhvr>
                                        <p:cTn id="98" dur="50" decel="100000"/>
                                        <p:tgtEl>
                                          <p:spTgt spid="15386"/>
                                        </p:tgtEl>
                                        <p:attrNameLst>
                                          <p:attrName>ppt_y</p:attrName>
                                        </p:attrNameLst>
                                      </p:cBhvr>
                                      <p:tavLst>
                                        <p:tav tm="0">
                                          <p:val>
                                            <p:strVal val="ppt_y"/>
                                          </p:val>
                                        </p:tav>
                                        <p:tav tm="100000">
                                          <p:val>
                                            <p:strVal val="ppt_y-.03"/>
                                          </p:val>
                                        </p:tav>
                                      </p:tavLst>
                                    </p:anim>
                                    <p:anim calcmode="lin" valueType="num">
                                      <p:cBhvr>
                                        <p:cTn id="99" dur="450" accel="100000">
                                          <p:stCondLst>
                                            <p:cond delay="50"/>
                                          </p:stCondLst>
                                        </p:cTn>
                                        <p:tgtEl>
                                          <p:spTgt spid="15386"/>
                                        </p:tgtEl>
                                        <p:attrNameLst>
                                          <p:attrName>ppt_y</p:attrName>
                                        </p:attrNameLst>
                                      </p:cBhvr>
                                      <p:tavLst>
                                        <p:tav tm="0">
                                          <p:val>
                                            <p:strVal val="ppt_y"/>
                                          </p:val>
                                        </p:tav>
                                        <p:tav tm="100000">
                                          <p:val>
                                            <p:strVal val="ppt_y+1"/>
                                          </p:val>
                                        </p:tav>
                                      </p:tavLst>
                                    </p:anim>
                                    <p:set>
                                      <p:cBhvr>
                                        <p:cTn id="100" dur="1" fill="hold">
                                          <p:stCondLst>
                                            <p:cond delay="499"/>
                                          </p:stCondLst>
                                        </p:cTn>
                                        <p:tgtEl>
                                          <p:spTgt spid="15386"/>
                                        </p:tgtEl>
                                        <p:attrNameLst>
                                          <p:attrName>style.visibility</p:attrName>
                                        </p:attrNameLst>
                                      </p:cBhvr>
                                      <p:to>
                                        <p:strVal val="hidden"/>
                                      </p:to>
                                    </p:set>
                                  </p:childTnLst>
                                </p:cTn>
                              </p:par>
                            </p:childTnLst>
                          </p:cTn>
                        </p:par>
                        <p:par>
                          <p:cTn id="101" fill="hold">
                            <p:stCondLst>
                              <p:cond delay="2500"/>
                            </p:stCondLst>
                            <p:childTnLst>
                              <p:par>
                                <p:cTn id="102" presetID="37" presetClass="exit" presetSubtype="0" fill="hold" nodeType="afterEffect">
                                  <p:stCondLst>
                                    <p:cond delay="0"/>
                                  </p:stCondLst>
                                  <p:childTnLst>
                                    <p:animEffect transition="out" filter="fade">
                                      <p:cBhvr>
                                        <p:cTn id="103" dur="500"/>
                                        <p:tgtEl>
                                          <p:spTgt spid="15362"/>
                                        </p:tgtEl>
                                      </p:cBhvr>
                                    </p:animEffect>
                                    <p:anim calcmode="lin" valueType="num">
                                      <p:cBhvr>
                                        <p:cTn id="104" dur="500"/>
                                        <p:tgtEl>
                                          <p:spTgt spid="15362"/>
                                        </p:tgtEl>
                                        <p:attrNameLst>
                                          <p:attrName>ppt_x</p:attrName>
                                        </p:attrNameLst>
                                      </p:cBhvr>
                                      <p:tavLst>
                                        <p:tav tm="0">
                                          <p:val>
                                            <p:strVal val="ppt_x"/>
                                          </p:val>
                                        </p:tav>
                                        <p:tav tm="100000">
                                          <p:val>
                                            <p:strVal val="ppt_x"/>
                                          </p:val>
                                        </p:tav>
                                      </p:tavLst>
                                    </p:anim>
                                    <p:anim calcmode="lin" valueType="num">
                                      <p:cBhvr>
                                        <p:cTn id="105" dur="50" decel="100000"/>
                                        <p:tgtEl>
                                          <p:spTgt spid="15362"/>
                                        </p:tgtEl>
                                        <p:attrNameLst>
                                          <p:attrName>ppt_y</p:attrName>
                                        </p:attrNameLst>
                                      </p:cBhvr>
                                      <p:tavLst>
                                        <p:tav tm="0">
                                          <p:val>
                                            <p:strVal val="ppt_y"/>
                                          </p:val>
                                        </p:tav>
                                        <p:tav tm="100000">
                                          <p:val>
                                            <p:strVal val="ppt_y-.03"/>
                                          </p:val>
                                        </p:tav>
                                      </p:tavLst>
                                    </p:anim>
                                    <p:anim calcmode="lin" valueType="num">
                                      <p:cBhvr>
                                        <p:cTn id="106" dur="450" accel="100000">
                                          <p:stCondLst>
                                            <p:cond delay="50"/>
                                          </p:stCondLst>
                                        </p:cTn>
                                        <p:tgtEl>
                                          <p:spTgt spid="15362"/>
                                        </p:tgtEl>
                                        <p:attrNameLst>
                                          <p:attrName>ppt_y</p:attrName>
                                        </p:attrNameLst>
                                      </p:cBhvr>
                                      <p:tavLst>
                                        <p:tav tm="0">
                                          <p:val>
                                            <p:strVal val="ppt_y"/>
                                          </p:val>
                                        </p:tav>
                                        <p:tav tm="100000">
                                          <p:val>
                                            <p:strVal val="ppt_y+1"/>
                                          </p:val>
                                        </p:tav>
                                      </p:tavLst>
                                    </p:anim>
                                    <p:set>
                                      <p:cBhvr>
                                        <p:cTn id="107" dur="1" fill="hold">
                                          <p:stCondLst>
                                            <p:cond delay="499"/>
                                          </p:stCondLst>
                                        </p:cTn>
                                        <p:tgtEl>
                                          <p:spTgt spid="15362"/>
                                        </p:tgtEl>
                                        <p:attrNameLst>
                                          <p:attrName>style.visibility</p:attrName>
                                        </p:attrNameLst>
                                      </p:cBhvr>
                                      <p:to>
                                        <p:strVal val="hidden"/>
                                      </p:to>
                                    </p:set>
                                  </p:childTnLst>
                                </p:cTn>
                              </p:par>
                            </p:childTnLst>
                          </p:cTn>
                        </p:par>
                        <p:par>
                          <p:cTn id="108" fill="hold">
                            <p:stCondLst>
                              <p:cond delay="3000"/>
                            </p:stCondLst>
                            <p:childTnLst>
                              <p:par>
                                <p:cTn id="109" presetID="37" presetClass="exit" presetSubtype="0" fill="hold" nodeType="afterEffect">
                                  <p:stCondLst>
                                    <p:cond delay="0"/>
                                  </p:stCondLst>
                                  <p:childTnLst>
                                    <p:animEffect transition="out" filter="fade">
                                      <p:cBhvr>
                                        <p:cTn id="110" dur="500"/>
                                        <p:tgtEl>
                                          <p:spTgt spid="15394"/>
                                        </p:tgtEl>
                                      </p:cBhvr>
                                    </p:animEffect>
                                    <p:anim calcmode="lin" valueType="num">
                                      <p:cBhvr>
                                        <p:cTn id="111" dur="500"/>
                                        <p:tgtEl>
                                          <p:spTgt spid="15394"/>
                                        </p:tgtEl>
                                        <p:attrNameLst>
                                          <p:attrName>ppt_x</p:attrName>
                                        </p:attrNameLst>
                                      </p:cBhvr>
                                      <p:tavLst>
                                        <p:tav tm="0">
                                          <p:val>
                                            <p:strVal val="ppt_x"/>
                                          </p:val>
                                        </p:tav>
                                        <p:tav tm="100000">
                                          <p:val>
                                            <p:strVal val="ppt_x"/>
                                          </p:val>
                                        </p:tav>
                                      </p:tavLst>
                                    </p:anim>
                                    <p:anim calcmode="lin" valueType="num">
                                      <p:cBhvr>
                                        <p:cTn id="112" dur="50" decel="100000"/>
                                        <p:tgtEl>
                                          <p:spTgt spid="15394"/>
                                        </p:tgtEl>
                                        <p:attrNameLst>
                                          <p:attrName>ppt_y</p:attrName>
                                        </p:attrNameLst>
                                      </p:cBhvr>
                                      <p:tavLst>
                                        <p:tav tm="0">
                                          <p:val>
                                            <p:strVal val="ppt_y"/>
                                          </p:val>
                                        </p:tav>
                                        <p:tav tm="100000">
                                          <p:val>
                                            <p:strVal val="ppt_y-.03"/>
                                          </p:val>
                                        </p:tav>
                                      </p:tavLst>
                                    </p:anim>
                                    <p:anim calcmode="lin" valueType="num">
                                      <p:cBhvr>
                                        <p:cTn id="113" dur="450" accel="100000">
                                          <p:stCondLst>
                                            <p:cond delay="50"/>
                                          </p:stCondLst>
                                        </p:cTn>
                                        <p:tgtEl>
                                          <p:spTgt spid="15394"/>
                                        </p:tgtEl>
                                        <p:attrNameLst>
                                          <p:attrName>ppt_y</p:attrName>
                                        </p:attrNameLst>
                                      </p:cBhvr>
                                      <p:tavLst>
                                        <p:tav tm="0">
                                          <p:val>
                                            <p:strVal val="ppt_y"/>
                                          </p:val>
                                        </p:tav>
                                        <p:tav tm="100000">
                                          <p:val>
                                            <p:strVal val="ppt_y+1"/>
                                          </p:val>
                                        </p:tav>
                                      </p:tavLst>
                                    </p:anim>
                                    <p:set>
                                      <p:cBhvr>
                                        <p:cTn id="114" dur="1" fill="hold">
                                          <p:stCondLst>
                                            <p:cond delay="499"/>
                                          </p:stCondLst>
                                        </p:cTn>
                                        <p:tgtEl>
                                          <p:spTgt spid="15394"/>
                                        </p:tgtEl>
                                        <p:attrNameLst>
                                          <p:attrName>style.visibility</p:attrName>
                                        </p:attrNameLst>
                                      </p:cBhvr>
                                      <p:to>
                                        <p:strVal val="hidden"/>
                                      </p:to>
                                    </p:set>
                                  </p:childTnLst>
                                </p:cTn>
                              </p:par>
                            </p:childTnLst>
                          </p:cTn>
                        </p:par>
                        <p:par>
                          <p:cTn id="115" fill="hold">
                            <p:stCondLst>
                              <p:cond delay="3500"/>
                            </p:stCondLst>
                            <p:childTnLst>
                              <p:par>
                                <p:cTn id="116" presetID="37" presetClass="exit" presetSubtype="0" fill="hold" nodeType="afterEffect">
                                  <p:stCondLst>
                                    <p:cond delay="0"/>
                                  </p:stCondLst>
                                  <p:childTnLst>
                                    <p:animEffect transition="out" filter="fade">
                                      <p:cBhvr>
                                        <p:cTn id="117" dur="500"/>
                                        <p:tgtEl>
                                          <p:spTgt spid="15384"/>
                                        </p:tgtEl>
                                      </p:cBhvr>
                                    </p:animEffect>
                                    <p:anim calcmode="lin" valueType="num">
                                      <p:cBhvr>
                                        <p:cTn id="118" dur="500"/>
                                        <p:tgtEl>
                                          <p:spTgt spid="15384"/>
                                        </p:tgtEl>
                                        <p:attrNameLst>
                                          <p:attrName>ppt_x</p:attrName>
                                        </p:attrNameLst>
                                      </p:cBhvr>
                                      <p:tavLst>
                                        <p:tav tm="0">
                                          <p:val>
                                            <p:strVal val="ppt_x"/>
                                          </p:val>
                                        </p:tav>
                                        <p:tav tm="100000">
                                          <p:val>
                                            <p:strVal val="ppt_x"/>
                                          </p:val>
                                        </p:tav>
                                      </p:tavLst>
                                    </p:anim>
                                    <p:anim calcmode="lin" valueType="num">
                                      <p:cBhvr>
                                        <p:cTn id="119" dur="50" decel="100000"/>
                                        <p:tgtEl>
                                          <p:spTgt spid="15384"/>
                                        </p:tgtEl>
                                        <p:attrNameLst>
                                          <p:attrName>ppt_y</p:attrName>
                                        </p:attrNameLst>
                                      </p:cBhvr>
                                      <p:tavLst>
                                        <p:tav tm="0">
                                          <p:val>
                                            <p:strVal val="ppt_y"/>
                                          </p:val>
                                        </p:tav>
                                        <p:tav tm="100000">
                                          <p:val>
                                            <p:strVal val="ppt_y-.03"/>
                                          </p:val>
                                        </p:tav>
                                      </p:tavLst>
                                    </p:anim>
                                    <p:anim calcmode="lin" valueType="num">
                                      <p:cBhvr>
                                        <p:cTn id="120" dur="450" accel="100000">
                                          <p:stCondLst>
                                            <p:cond delay="50"/>
                                          </p:stCondLst>
                                        </p:cTn>
                                        <p:tgtEl>
                                          <p:spTgt spid="15384"/>
                                        </p:tgtEl>
                                        <p:attrNameLst>
                                          <p:attrName>ppt_y</p:attrName>
                                        </p:attrNameLst>
                                      </p:cBhvr>
                                      <p:tavLst>
                                        <p:tav tm="0">
                                          <p:val>
                                            <p:strVal val="ppt_y"/>
                                          </p:val>
                                        </p:tav>
                                        <p:tav tm="100000">
                                          <p:val>
                                            <p:strVal val="ppt_y+1"/>
                                          </p:val>
                                        </p:tav>
                                      </p:tavLst>
                                    </p:anim>
                                    <p:set>
                                      <p:cBhvr>
                                        <p:cTn id="121" dur="1" fill="hold">
                                          <p:stCondLst>
                                            <p:cond delay="499"/>
                                          </p:stCondLst>
                                        </p:cTn>
                                        <p:tgtEl>
                                          <p:spTgt spid="15384"/>
                                        </p:tgtEl>
                                        <p:attrNameLst>
                                          <p:attrName>style.visibility</p:attrName>
                                        </p:attrNameLst>
                                      </p:cBhvr>
                                      <p:to>
                                        <p:strVal val="hidden"/>
                                      </p:to>
                                    </p:set>
                                  </p:childTnLst>
                                </p:cTn>
                              </p:par>
                            </p:childTnLst>
                          </p:cTn>
                        </p:par>
                        <p:par>
                          <p:cTn id="122" fill="hold">
                            <p:stCondLst>
                              <p:cond delay="4000"/>
                            </p:stCondLst>
                            <p:childTnLst>
                              <p:par>
                                <p:cTn id="123" presetID="37" presetClass="exit" presetSubtype="0" fill="hold" nodeType="afterEffect">
                                  <p:stCondLst>
                                    <p:cond delay="0"/>
                                  </p:stCondLst>
                                  <p:childTnLst>
                                    <p:animEffect transition="out" filter="fade">
                                      <p:cBhvr>
                                        <p:cTn id="124" dur="500"/>
                                        <p:tgtEl>
                                          <p:spTgt spid="15364"/>
                                        </p:tgtEl>
                                      </p:cBhvr>
                                    </p:animEffect>
                                    <p:anim calcmode="lin" valueType="num">
                                      <p:cBhvr>
                                        <p:cTn id="125" dur="500"/>
                                        <p:tgtEl>
                                          <p:spTgt spid="15364"/>
                                        </p:tgtEl>
                                        <p:attrNameLst>
                                          <p:attrName>ppt_x</p:attrName>
                                        </p:attrNameLst>
                                      </p:cBhvr>
                                      <p:tavLst>
                                        <p:tav tm="0">
                                          <p:val>
                                            <p:strVal val="ppt_x"/>
                                          </p:val>
                                        </p:tav>
                                        <p:tav tm="100000">
                                          <p:val>
                                            <p:strVal val="ppt_x"/>
                                          </p:val>
                                        </p:tav>
                                      </p:tavLst>
                                    </p:anim>
                                    <p:anim calcmode="lin" valueType="num">
                                      <p:cBhvr>
                                        <p:cTn id="126" dur="50" decel="100000"/>
                                        <p:tgtEl>
                                          <p:spTgt spid="15364"/>
                                        </p:tgtEl>
                                        <p:attrNameLst>
                                          <p:attrName>ppt_y</p:attrName>
                                        </p:attrNameLst>
                                      </p:cBhvr>
                                      <p:tavLst>
                                        <p:tav tm="0">
                                          <p:val>
                                            <p:strVal val="ppt_y"/>
                                          </p:val>
                                        </p:tav>
                                        <p:tav tm="100000">
                                          <p:val>
                                            <p:strVal val="ppt_y-.03"/>
                                          </p:val>
                                        </p:tav>
                                      </p:tavLst>
                                    </p:anim>
                                    <p:anim calcmode="lin" valueType="num">
                                      <p:cBhvr>
                                        <p:cTn id="127" dur="450" accel="100000">
                                          <p:stCondLst>
                                            <p:cond delay="50"/>
                                          </p:stCondLst>
                                        </p:cTn>
                                        <p:tgtEl>
                                          <p:spTgt spid="15364"/>
                                        </p:tgtEl>
                                        <p:attrNameLst>
                                          <p:attrName>ppt_y</p:attrName>
                                        </p:attrNameLst>
                                      </p:cBhvr>
                                      <p:tavLst>
                                        <p:tav tm="0">
                                          <p:val>
                                            <p:strVal val="ppt_y"/>
                                          </p:val>
                                        </p:tav>
                                        <p:tav tm="100000">
                                          <p:val>
                                            <p:strVal val="ppt_y+1"/>
                                          </p:val>
                                        </p:tav>
                                      </p:tavLst>
                                    </p:anim>
                                    <p:set>
                                      <p:cBhvr>
                                        <p:cTn id="128" dur="1" fill="hold">
                                          <p:stCondLst>
                                            <p:cond delay="499"/>
                                          </p:stCondLst>
                                        </p:cTn>
                                        <p:tgtEl>
                                          <p:spTgt spid="15364"/>
                                        </p:tgtEl>
                                        <p:attrNameLst>
                                          <p:attrName>style.visibility</p:attrName>
                                        </p:attrNameLst>
                                      </p:cBhvr>
                                      <p:to>
                                        <p:strVal val="hidden"/>
                                      </p:to>
                                    </p:set>
                                  </p:childTnLst>
                                </p:cTn>
                              </p:par>
                            </p:childTnLst>
                          </p:cTn>
                        </p:par>
                        <p:par>
                          <p:cTn id="129" fill="hold">
                            <p:stCondLst>
                              <p:cond delay="4500"/>
                            </p:stCondLst>
                            <p:childTnLst>
                              <p:par>
                                <p:cTn id="130" presetID="37" presetClass="exit" presetSubtype="0" fill="hold" nodeType="afterEffect">
                                  <p:stCondLst>
                                    <p:cond delay="0"/>
                                  </p:stCondLst>
                                  <p:childTnLst>
                                    <p:animEffect transition="out" filter="fade">
                                      <p:cBhvr>
                                        <p:cTn id="131" dur="500"/>
                                        <p:tgtEl>
                                          <p:spTgt spid="15398"/>
                                        </p:tgtEl>
                                      </p:cBhvr>
                                    </p:animEffect>
                                    <p:anim calcmode="lin" valueType="num">
                                      <p:cBhvr>
                                        <p:cTn id="132" dur="500"/>
                                        <p:tgtEl>
                                          <p:spTgt spid="15398"/>
                                        </p:tgtEl>
                                        <p:attrNameLst>
                                          <p:attrName>ppt_x</p:attrName>
                                        </p:attrNameLst>
                                      </p:cBhvr>
                                      <p:tavLst>
                                        <p:tav tm="0">
                                          <p:val>
                                            <p:strVal val="ppt_x"/>
                                          </p:val>
                                        </p:tav>
                                        <p:tav tm="100000">
                                          <p:val>
                                            <p:strVal val="ppt_x"/>
                                          </p:val>
                                        </p:tav>
                                      </p:tavLst>
                                    </p:anim>
                                    <p:anim calcmode="lin" valueType="num">
                                      <p:cBhvr>
                                        <p:cTn id="133" dur="50" decel="100000"/>
                                        <p:tgtEl>
                                          <p:spTgt spid="15398"/>
                                        </p:tgtEl>
                                        <p:attrNameLst>
                                          <p:attrName>ppt_y</p:attrName>
                                        </p:attrNameLst>
                                      </p:cBhvr>
                                      <p:tavLst>
                                        <p:tav tm="0">
                                          <p:val>
                                            <p:strVal val="ppt_y"/>
                                          </p:val>
                                        </p:tav>
                                        <p:tav tm="100000">
                                          <p:val>
                                            <p:strVal val="ppt_y-.03"/>
                                          </p:val>
                                        </p:tav>
                                      </p:tavLst>
                                    </p:anim>
                                    <p:anim calcmode="lin" valueType="num">
                                      <p:cBhvr>
                                        <p:cTn id="134" dur="450" accel="100000">
                                          <p:stCondLst>
                                            <p:cond delay="50"/>
                                          </p:stCondLst>
                                        </p:cTn>
                                        <p:tgtEl>
                                          <p:spTgt spid="15398"/>
                                        </p:tgtEl>
                                        <p:attrNameLst>
                                          <p:attrName>ppt_y</p:attrName>
                                        </p:attrNameLst>
                                      </p:cBhvr>
                                      <p:tavLst>
                                        <p:tav tm="0">
                                          <p:val>
                                            <p:strVal val="ppt_y"/>
                                          </p:val>
                                        </p:tav>
                                        <p:tav tm="100000">
                                          <p:val>
                                            <p:strVal val="ppt_y+1"/>
                                          </p:val>
                                        </p:tav>
                                      </p:tavLst>
                                    </p:anim>
                                    <p:set>
                                      <p:cBhvr>
                                        <p:cTn id="135" dur="1" fill="hold">
                                          <p:stCondLst>
                                            <p:cond delay="499"/>
                                          </p:stCondLst>
                                        </p:cTn>
                                        <p:tgtEl>
                                          <p:spTgt spid="15398"/>
                                        </p:tgtEl>
                                        <p:attrNameLst>
                                          <p:attrName>style.visibility</p:attrName>
                                        </p:attrNameLst>
                                      </p:cBhvr>
                                      <p:to>
                                        <p:strVal val="hidden"/>
                                      </p:to>
                                    </p:set>
                                  </p:childTnLst>
                                </p:cTn>
                              </p:par>
                            </p:childTnLst>
                          </p:cTn>
                        </p:par>
                        <p:par>
                          <p:cTn id="136" fill="hold">
                            <p:stCondLst>
                              <p:cond delay="5000"/>
                            </p:stCondLst>
                            <p:childTnLst>
                              <p:par>
                                <p:cTn id="137" presetID="37" presetClass="exit" presetSubtype="0" fill="hold" nodeType="afterEffect">
                                  <p:stCondLst>
                                    <p:cond delay="0"/>
                                  </p:stCondLst>
                                  <p:childTnLst>
                                    <p:animEffect transition="out" filter="fade">
                                      <p:cBhvr>
                                        <p:cTn id="138" dur="500"/>
                                        <p:tgtEl>
                                          <p:spTgt spid="15380"/>
                                        </p:tgtEl>
                                      </p:cBhvr>
                                    </p:animEffect>
                                    <p:anim calcmode="lin" valueType="num">
                                      <p:cBhvr>
                                        <p:cTn id="139" dur="500"/>
                                        <p:tgtEl>
                                          <p:spTgt spid="15380"/>
                                        </p:tgtEl>
                                        <p:attrNameLst>
                                          <p:attrName>ppt_x</p:attrName>
                                        </p:attrNameLst>
                                      </p:cBhvr>
                                      <p:tavLst>
                                        <p:tav tm="0">
                                          <p:val>
                                            <p:strVal val="ppt_x"/>
                                          </p:val>
                                        </p:tav>
                                        <p:tav tm="100000">
                                          <p:val>
                                            <p:strVal val="ppt_x"/>
                                          </p:val>
                                        </p:tav>
                                      </p:tavLst>
                                    </p:anim>
                                    <p:anim calcmode="lin" valueType="num">
                                      <p:cBhvr>
                                        <p:cTn id="140" dur="50" decel="100000"/>
                                        <p:tgtEl>
                                          <p:spTgt spid="15380"/>
                                        </p:tgtEl>
                                        <p:attrNameLst>
                                          <p:attrName>ppt_y</p:attrName>
                                        </p:attrNameLst>
                                      </p:cBhvr>
                                      <p:tavLst>
                                        <p:tav tm="0">
                                          <p:val>
                                            <p:strVal val="ppt_y"/>
                                          </p:val>
                                        </p:tav>
                                        <p:tav tm="100000">
                                          <p:val>
                                            <p:strVal val="ppt_y-.03"/>
                                          </p:val>
                                        </p:tav>
                                      </p:tavLst>
                                    </p:anim>
                                    <p:anim calcmode="lin" valueType="num">
                                      <p:cBhvr>
                                        <p:cTn id="141" dur="450" accel="100000">
                                          <p:stCondLst>
                                            <p:cond delay="50"/>
                                          </p:stCondLst>
                                        </p:cTn>
                                        <p:tgtEl>
                                          <p:spTgt spid="15380"/>
                                        </p:tgtEl>
                                        <p:attrNameLst>
                                          <p:attrName>ppt_y</p:attrName>
                                        </p:attrNameLst>
                                      </p:cBhvr>
                                      <p:tavLst>
                                        <p:tav tm="0">
                                          <p:val>
                                            <p:strVal val="ppt_y"/>
                                          </p:val>
                                        </p:tav>
                                        <p:tav tm="100000">
                                          <p:val>
                                            <p:strVal val="ppt_y+1"/>
                                          </p:val>
                                        </p:tav>
                                      </p:tavLst>
                                    </p:anim>
                                    <p:set>
                                      <p:cBhvr>
                                        <p:cTn id="142" dur="1" fill="hold">
                                          <p:stCondLst>
                                            <p:cond delay="499"/>
                                          </p:stCondLst>
                                        </p:cTn>
                                        <p:tgtEl>
                                          <p:spTgt spid="15380"/>
                                        </p:tgtEl>
                                        <p:attrNameLst>
                                          <p:attrName>style.visibility</p:attrName>
                                        </p:attrNameLst>
                                      </p:cBhvr>
                                      <p:to>
                                        <p:strVal val="hidden"/>
                                      </p:to>
                                    </p:set>
                                  </p:childTnLst>
                                </p:cTn>
                              </p:par>
                            </p:childTnLst>
                          </p:cTn>
                        </p:par>
                        <p:par>
                          <p:cTn id="143" fill="hold">
                            <p:stCondLst>
                              <p:cond delay="5500"/>
                            </p:stCondLst>
                            <p:childTnLst>
                              <p:par>
                                <p:cTn id="144" presetID="37" presetClass="exit" presetSubtype="0" fill="hold" nodeType="afterEffect">
                                  <p:stCondLst>
                                    <p:cond delay="0"/>
                                  </p:stCondLst>
                                  <p:childTnLst>
                                    <p:animEffect transition="out" filter="fade">
                                      <p:cBhvr>
                                        <p:cTn id="145" dur="500"/>
                                        <p:tgtEl>
                                          <p:spTgt spid="15400"/>
                                        </p:tgtEl>
                                      </p:cBhvr>
                                    </p:animEffect>
                                    <p:anim calcmode="lin" valueType="num">
                                      <p:cBhvr>
                                        <p:cTn id="146" dur="500"/>
                                        <p:tgtEl>
                                          <p:spTgt spid="15400"/>
                                        </p:tgtEl>
                                        <p:attrNameLst>
                                          <p:attrName>ppt_x</p:attrName>
                                        </p:attrNameLst>
                                      </p:cBhvr>
                                      <p:tavLst>
                                        <p:tav tm="0">
                                          <p:val>
                                            <p:strVal val="ppt_x"/>
                                          </p:val>
                                        </p:tav>
                                        <p:tav tm="100000">
                                          <p:val>
                                            <p:strVal val="ppt_x"/>
                                          </p:val>
                                        </p:tav>
                                      </p:tavLst>
                                    </p:anim>
                                    <p:anim calcmode="lin" valueType="num">
                                      <p:cBhvr>
                                        <p:cTn id="147" dur="50" decel="100000"/>
                                        <p:tgtEl>
                                          <p:spTgt spid="15400"/>
                                        </p:tgtEl>
                                        <p:attrNameLst>
                                          <p:attrName>ppt_y</p:attrName>
                                        </p:attrNameLst>
                                      </p:cBhvr>
                                      <p:tavLst>
                                        <p:tav tm="0">
                                          <p:val>
                                            <p:strVal val="ppt_y"/>
                                          </p:val>
                                        </p:tav>
                                        <p:tav tm="100000">
                                          <p:val>
                                            <p:strVal val="ppt_y-.03"/>
                                          </p:val>
                                        </p:tav>
                                      </p:tavLst>
                                    </p:anim>
                                    <p:anim calcmode="lin" valueType="num">
                                      <p:cBhvr>
                                        <p:cTn id="148" dur="450" accel="100000">
                                          <p:stCondLst>
                                            <p:cond delay="50"/>
                                          </p:stCondLst>
                                        </p:cTn>
                                        <p:tgtEl>
                                          <p:spTgt spid="15400"/>
                                        </p:tgtEl>
                                        <p:attrNameLst>
                                          <p:attrName>ppt_y</p:attrName>
                                        </p:attrNameLst>
                                      </p:cBhvr>
                                      <p:tavLst>
                                        <p:tav tm="0">
                                          <p:val>
                                            <p:strVal val="ppt_y"/>
                                          </p:val>
                                        </p:tav>
                                        <p:tav tm="100000">
                                          <p:val>
                                            <p:strVal val="ppt_y+1"/>
                                          </p:val>
                                        </p:tav>
                                      </p:tavLst>
                                    </p:anim>
                                    <p:set>
                                      <p:cBhvr>
                                        <p:cTn id="149" dur="1" fill="hold">
                                          <p:stCondLst>
                                            <p:cond delay="499"/>
                                          </p:stCondLst>
                                        </p:cTn>
                                        <p:tgtEl>
                                          <p:spTgt spid="15400"/>
                                        </p:tgtEl>
                                        <p:attrNameLst>
                                          <p:attrName>style.visibility</p:attrName>
                                        </p:attrNameLst>
                                      </p:cBhvr>
                                      <p:to>
                                        <p:strVal val="hidden"/>
                                      </p:to>
                                    </p:set>
                                  </p:childTnLst>
                                </p:cTn>
                              </p:par>
                            </p:childTnLst>
                          </p:cTn>
                        </p:par>
                        <p:par>
                          <p:cTn id="150" fill="hold">
                            <p:stCondLst>
                              <p:cond delay="6000"/>
                            </p:stCondLst>
                            <p:childTnLst>
                              <p:par>
                                <p:cTn id="151" presetID="37" presetClass="exit" presetSubtype="0" fill="hold" nodeType="afterEffect">
                                  <p:stCondLst>
                                    <p:cond delay="0"/>
                                  </p:stCondLst>
                                  <p:childTnLst>
                                    <p:animEffect transition="out" filter="fade">
                                      <p:cBhvr>
                                        <p:cTn id="152" dur="500"/>
                                        <p:tgtEl>
                                          <p:spTgt spid="15390"/>
                                        </p:tgtEl>
                                      </p:cBhvr>
                                    </p:animEffect>
                                    <p:anim calcmode="lin" valueType="num">
                                      <p:cBhvr>
                                        <p:cTn id="153" dur="500"/>
                                        <p:tgtEl>
                                          <p:spTgt spid="15390"/>
                                        </p:tgtEl>
                                        <p:attrNameLst>
                                          <p:attrName>ppt_x</p:attrName>
                                        </p:attrNameLst>
                                      </p:cBhvr>
                                      <p:tavLst>
                                        <p:tav tm="0">
                                          <p:val>
                                            <p:strVal val="ppt_x"/>
                                          </p:val>
                                        </p:tav>
                                        <p:tav tm="100000">
                                          <p:val>
                                            <p:strVal val="ppt_x"/>
                                          </p:val>
                                        </p:tav>
                                      </p:tavLst>
                                    </p:anim>
                                    <p:anim calcmode="lin" valueType="num">
                                      <p:cBhvr>
                                        <p:cTn id="154" dur="50" decel="100000"/>
                                        <p:tgtEl>
                                          <p:spTgt spid="15390"/>
                                        </p:tgtEl>
                                        <p:attrNameLst>
                                          <p:attrName>ppt_y</p:attrName>
                                        </p:attrNameLst>
                                      </p:cBhvr>
                                      <p:tavLst>
                                        <p:tav tm="0">
                                          <p:val>
                                            <p:strVal val="ppt_y"/>
                                          </p:val>
                                        </p:tav>
                                        <p:tav tm="100000">
                                          <p:val>
                                            <p:strVal val="ppt_y-.03"/>
                                          </p:val>
                                        </p:tav>
                                      </p:tavLst>
                                    </p:anim>
                                    <p:anim calcmode="lin" valueType="num">
                                      <p:cBhvr>
                                        <p:cTn id="155" dur="450" accel="100000">
                                          <p:stCondLst>
                                            <p:cond delay="50"/>
                                          </p:stCondLst>
                                        </p:cTn>
                                        <p:tgtEl>
                                          <p:spTgt spid="15390"/>
                                        </p:tgtEl>
                                        <p:attrNameLst>
                                          <p:attrName>ppt_y</p:attrName>
                                        </p:attrNameLst>
                                      </p:cBhvr>
                                      <p:tavLst>
                                        <p:tav tm="0">
                                          <p:val>
                                            <p:strVal val="ppt_y"/>
                                          </p:val>
                                        </p:tav>
                                        <p:tav tm="100000">
                                          <p:val>
                                            <p:strVal val="ppt_y+1"/>
                                          </p:val>
                                        </p:tav>
                                      </p:tavLst>
                                    </p:anim>
                                    <p:set>
                                      <p:cBhvr>
                                        <p:cTn id="156" dur="1" fill="hold">
                                          <p:stCondLst>
                                            <p:cond delay="499"/>
                                          </p:stCondLst>
                                        </p:cTn>
                                        <p:tgtEl>
                                          <p:spTgt spid="15390"/>
                                        </p:tgtEl>
                                        <p:attrNameLst>
                                          <p:attrName>style.visibility</p:attrName>
                                        </p:attrNameLst>
                                      </p:cBhvr>
                                      <p:to>
                                        <p:strVal val="hidden"/>
                                      </p:to>
                                    </p:set>
                                  </p:childTnLst>
                                </p:cTn>
                              </p:par>
                            </p:childTnLst>
                          </p:cTn>
                        </p:par>
                        <p:par>
                          <p:cTn id="157" fill="hold">
                            <p:stCondLst>
                              <p:cond delay="6500"/>
                            </p:stCondLst>
                            <p:childTnLst>
                              <p:par>
                                <p:cTn id="158" presetID="37" presetClass="exit" presetSubtype="0" fill="hold" nodeType="afterEffect">
                                  <p:stCondLst>
                                    <p:cond delay="0"/>
                                  </p:stCondLst>
                                  <p:childTnLst>
                                    <p:animEffect transition="out" filter="fade">
                                      <p:cBhvr>
                                        <p:cTn id="159" dur="500"/>
                                        <p:tgtEl>
                                          <p:spTgt spid="15392"/>
                                        </p:tgtEl>
                                      </p:cBhvr>
                                    </p:animEffect>
                                    <p:anim calcmode="lin" valueType="num">
                                      <p:cBhvr>
                                        <p:cTn id="160" dur="500"/>
                                        <p:tgtEl>
                                          <p:spTgt spid="15392"/>
                                        </p:tgtEl>
                                        <p:attrNameLst>
                                          <p:attrName>ppt_x</p:attrName>
                                        </p:attrNameLst>
                                      </p:cBhvr>
                                      <p:tavLst>
                                        <p:tav tm="0">
                                          <p:val>
                                            <p:strVal val="ppt_x"/>
                                          </p:val>
                                        </p:tav>
                                        <p:tav tm="100000">
                                          <p:val>
                                            <p:strVal val="ppt_x"/>
                                          </p:val>
                                        </p:tav>
                                      </p:tavLst>
                                    </p:anim>
                                    <p:anim calcmode="lin" valueType="num">
                                      <p:cBhvr>
                                        <p:cTn id="161" dur="50" decel="100000"/>
                                        <p:tgtEl>
                                          <p:spTgt spid="15392"/>
                                        </p:tgtEl>
                                        <p:attrNameLst>
                                          <p:attrName>ppt_y</p:attrName>
                                        </p:attrNameLst>
                                      </p:cBhvr>
                                      <p:tavLst>
                                        <p:tav tm="0">
                                          <p:val>
                                            <p:strVal val="ppt_y"/>
                                          </p:val>
                                        </p:tav>
                                        <p:tav tm="100000">
                                          <p:val>
                                            <p:strVal val="ppt_y-.03"/>
                                          </p:val>
                                        </p:tav>
                                      </p:tavLst>
                                    </p:anim>
                                    <p:anim calcmode="lin" valueType="num">
                                      <p:cBhvr>
                                        <p:cTn id="162" dur="450" accel="100000">
                                          <p:stCondLst>
                                            <p:cond delay="50"/>
                                          </p:stCondLst>
                                        </p:cTn>
                                        <p:tgtEl>
                                          <p:spTgt spid="15392"/>
                                        </p:tgtEl>
                                        <p:attrNameLst>
                                          <p:attrName>ppt_y</p:attrName>
                                        </p:attrNameLst>
                                      </p:cBhvr>
                                      <p:tavLst>
                                        <p:tav tm="0">
                                          <p:val>
                                            <p:strVal val="ppt_y"/>
                                          </p:val>
                                        </p:tav>
                                        <p:tav tm="100000">
                                          <p:val>
                                            <p:strVal val="ppt_y+1"/>
                                          </p:val>
                                        </p:tav>
                                      </p:tavLst>
                                    </p:anim>
                                    <p:set>
                                      <p:cBhvr>
                                        <p:cTn id="163" dur="1" fill="hold">
                                          <p:stCondLst>
                                            <p:cond delay="499"/>
                                          </p:stCondLst>
                                        </p:cTn>
                                        <p:tgtEl>
                                          <p:spTgt spid="15392"/>
                                        </p:tgtEl>
                                        <p:attrNameLst>
                                          <p:attrName>style.visibility</p:attrName>
                                        </p:attrNameLst>
                                      </p:cBhvr>
                                      <p:to>
                                        <p:strVal val="hidden"/>
                                      </p:to>
                                    </p:set>
                                  </p:childTnLst>
                                </p:cTn>
                              </p:par>
                            </p:childTnLst>
                          </p:cTn>
                        </p:par>
                        <p:par>
                          <p:cTn id="164" fill="hold">
                            <p:stCondLst>
                              <p:cond delay="7000"/>
                            </p:stCondLst>
                            <p:childTnLst>
                              <p:par>
                                <p:cTn id="165" presetID="37" presetClass="exit" presetSubtype="0" fill="hold" nodeType="afterEffect">
                                  <p:stCondLst>
                                    <p:cond delay="0"/>
                                  </p:stCondLst>
                                  <p:childTnLst>
                                    <p:animEffect transition="out" filter="fade">
                                      <p:cBhvr>
                                        <p:cTn id="166" dur="500"/>
                                        <p:tgtEl>
                                          <p:spTgt spid="15378"/>
                                        </p:tgtEl>
                                      </p:cBhvr>
                                    </p:animEffect>
                                    <p:anim calcmode="lin" valueType="num">
                                      <p:cBhvr>
                                        <p:cTn id="167" dur="500"/>
                                        <p:tgtEl>
                                          <p:spTgt spid="15378"/>
                                        </p:tgtEl>
                                        <p:attrNameLst>
                                          <p:attrName>ppt_x</p:attrName>
                                        </p:attrNameLst>
                                      </p:cBhvr>
                                      <p:tavLst>
                                        <p:tav tm="0">
                                          <p:val>
                                            <p:strVal val="ppt_x"/>
                                          </p:val>
                                        </p:tav>
                                        <p:tav tm="100000">
                                          <p:val>
                                            <p:strVal val="ppt_x"/>
                                          </p:val>
                                        </p:tav>
                                      </p:tavLst>
                                    </p:anim>
                                    <p:anim calcmode="lin" valueType="num">
                                      <p:cBhvr>
                                        <p:cTn id="168" dur="50" decel="100000"/>
                                        <p:tgtEl>
                                          <p:spTgt spid="15378"/>
                                        </p:tgtEl>
                                        <p:attrNameLst>
                                          <p:attrName>ppt_y</p:attrName>
                                        </p:attrNameLst>
                                      </p:cBhvr>
                                      <p:tavLst>
                                        <p:tav tm="0">
                                          <p:val>
                                            <p:strVal val="ppt_y"/>
                                          </p:val>
                                        </p:tav>
                                        <p:tav tm="100000">
                                          <p:val>
                                            <p:strVal val="ppt_y-.03"/>
                                          </p:val>
                                        </p:tav>
                                      </p:tavLst>
                                    </p:anim>
                                    <p:anim calcmode="lin" valueType="num">
                                      <p:cBhvr>
                                        <p:cTn id="169" dur="450" accel="100000">
                                          <p:stCondLst>
                                            <p:cond delay="50"/>
                                          </p:stCondLst>
                                        </p:cTn>
                                        <p:tgtEl>
                                          <p:spTgt spid="15378"/>
                                        </p:tgtEl>
                                        <p:attrNameLst>
                                          <p:attrName>ppt_y</p:attrName>
                                        </p:attrNameLst>
                                      </p:cBhvr>
                                      <p:tavLst>
                                        <p:tav tm="0">
                                          <p:val>
                                            <p:strVal val="ppt_y"/>
                                          </p:val>
                                        </p:tav>
                                        <p:tav tm="100000">
                                          <p:val>
                                            <p:strVal val="ppt_y+1"/>
                                          </p:val>
                                        </p:tav>
                                      </p:tavLst>
                                    </p:anim>
                                    <p:set>
                                      <p:cBhvr>
                                        <p:cTn id="170" dur="1" fill="hold">
                                          <p:stCondLst>
                                            <p:cond delay="499"/>
                                          </p:stCondLst>
                                        </p:cTn>
                                        <p:tgtEl>
                                          <p:spTgt spid="15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Unsere </a:t>
            </a:r>
            <a:r>
              <a:rPr lang="de-DE" noProof="1"/>
              <a:t>Sprachen</a:t>
            </a:r>
            <a:endParaRPr lang="de-DE" dirty="0">
              <a:latin typeface="+mn-lt"/>
            </a:endParaRPr>
          </a:p>
        </p:txBody>
      </p:sp>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sp>
        <p:nvSpPr>
          <p:cNvPr id="22" name="Line">
            <a:extLst>
              <a:ext uri="{FF2B5EF4-FFF2-40B4-BE49-F238E27FC236}">
                <a16:creationId xmlns:a16="http://schemas.microsoft.com/office/drawing/2014/main" id="{56F8963E-506A-0D44-83B5-28C44D05BC56}"/>
              </a:ext>
            </a:extLst>
          </p:cNvPr>
          <p:cNvSpPr/>
          <p:nvPr/>
        </p:nvSpPr>
        <p:spPr>
          <a:xfrm flipV="1">
            <a:off x="8297112" y="2064876"/>
            <a:ext cx="2214466" cy="12959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3" name="Line">
            <a:extLst>
              <a:ext uri="{FF2B5EF4-FFF2-40B4-BE49-F238E27FC236}">
                <a16:creationId xmlns:a16="http://schemas.microsoft.com/office/drawing/2014/main" id="{D359A48D-2C28-8C4B-AA86-4663D528A778}"/>
              </a:ext>
            </a:extLst>
          </p:cNvPr>
          <p:cNvSpPr/>
          <p:nvPr/>
        </p:nvSpPr>
        <p:spPr>
          <a:xfrm flipV="1">
            <a:off x="2876550" y="2396340"/>
            <a:ext cx="2985471" cy="76595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4" name="Line">
            <a:extLst>
              <a:ext uri="{FF2B5EF4-FFF2-40B4-BE49-F238E27FC236}">
                <a16:creationId xmlns:a16="http://schemas.microsoft.com/office/drawing/2014/main" id="{C13A3A26-C750-E541-AB0F-25D5D3DA1A2E}"/>
              </a:ext>
            </a:extLst>
          </p:cNvPr>
          <p:cNvSpPr/>
          <p:nvPr/>
        </p:nvSpPr>
        <p:spPr>
          <a:xfrm flipV="1">
            <a:off x="6503653" y="2988038"/>
            <a:ext cx="596212" cy="155880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5" name="Line">
            <a:extLst>
              <a:ext uri="{FF2B5EF4-FFF2-40B4-BE49-F238E27FC236}">
                <a16:creationId xmlns:a16="http://schemas.microsoft.com/office/drawing/2014/main" id="{F45EDDAC-C302-8344-95CE-7AFE5851A060}"/>
              </a:ext>
            </a:extLst>
          </p:cNvPr>
          <p:cNvSpPr/>
          <p:nvPr/>
        </p:nvSpPr>
        <p:spPr>
          <a:xfrm flipV="1">
            <a:off x="4224404" y="5867399"/>
            <a:ext cx="900045" cy="17165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6" name="Line">
            <a:extLst>
              <a:ext uri="{FF2B5EF4-FFF2-40B4-BE49-F238E27FC236}">
                <a16:creationId xmlns:a16="http://schemas.microsoft.com/office/drawing/2014/main" id="{30ADF6F1-1EA2-D94C-8B24-D121C94EC997}"/>
              </a:ext>
            </a:extLst>
          </p:cNvPr>
          <p:cNvSpPr/>
          <p:nvPr/>
        </p:nvSpPr>
        <p:spPr>
          <a:xfrm>
            <a:off x="2514600" y="4724400"/>
            <a:ext cx="305890" cy="1314653"/>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5" name="AutoShape 2">
            <a:extLst>
              <a:ext uri="{FF2B5EF4-FFF2-40B4-BE49-F238E27FC236}">
                <a16:creationId xmlns:a16="http://schemas.microsoft.com/office/drawing/2014/main" id="{25706438-34C3-D444-89E2-96584D1127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9" name="Gruppieren 28">
            <a:extLst>
              <a:ext uri="{FF2B5EF4-FFF2-40B4-BE49-F238E27FC236}">
                <a16:creationId xmlns:a16="http://schemas.microsoft.com/office/drawing/2014/main" id="{4636E6D7-2572-F14F-ADED-E420ED564FB6}"/>
              </a:ext>
            </a:extLst>
          </p:cNvPr>
          <p:cNvGrpSpPr/>
          <p:nvPr/>
        </p:nvGrpSpPr>
        <p:grpSpPr>
          <a:xfrm>
            <a:off x="7013486" y="2357715"/>
            <a:ext cx="12243994" cy="13348966"/>
            <a:chOff x="3098149" y="-33251"/>
            <a:chExt cx="12243994" cy="13348966"/>
          </a:xfrm>
        </p:grpSpPr>
        <p:sp>
          <p:nvSpPr>
            <p:cNvPr id="4" name="Oval 3">
              <a:extLst>
                <a:ext uri="{FF2B5EF4-FFF2-40B4-BE49-F238E27FC236}">
                  <a16:creationId xmlns:a16="http://schemas.microsoft.com/office/drawing/2014/main" id="{424A2E9A-4CCD-5E41-A71D-C91BD17054F4}"/>
                </a:ext>
              </a:extLst>
            </p:cNvPr>
            <p:cNvSpPr/>
            <p:nvPr/>
          </p:nvSpPr>
          <p:spPr>
            <a:xfrm>
              <a:off x="3494079" y="1138203"/>
              <a:ext cx="11640818" cy="11640818"/>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200" dirty="0"/>
            </a:p>
          </p:txBody>
        </p:sp>
        <p:pic>
          <p:nvPicPr>
            <p:cNvPr id="7" name="Grafik 6">
              <a:extLst>
                <a:ext uri="{FF2B5EF4-FFF2-40B4-BE49-F238E27FC236}">
                  <a16:creationId xmlns:a16="http://schemas.microsoft.com/office/drawing/2014/main" id="{573232B1-FC93-5448-BE67-B4862ED35A4C}"/>
                </a:ext>
              </a:extLst>
            </p:cNvPr>
            <p:cNvPicPr>
              <a:picLocks noChangeAspect="1"/>
            </p:cNvPicPr>
            <p:nvPr/>
          </p:nvPicPr>
          <p:blipFill>
            <a:blip r:embed="rId7"/>
            <a:stretch>
              <a:fillRect/>
            </a:stretch>
          </p:blipFill>
          <p:spPr>
            <a:xfrm>
              <a:off x="4451716" y="2194475"/>
              <a:ext cx="2070100" cy="977900"/>
            </a:xfrm>
            <a:prstGeom prst="rect">
              <a:avLst/>
            </a:prstGeom>
          </p:spPr>
        </p:pic>
        <p:pic>
          <p:nvPicPr>
            <p:cNvPr id="10" name="Grafik 9">
              <a:extLst>
                <a:ext uri="{FF2B5EF4-FFF2-40B4-BE49-F238E27FC236}">
                  <a16:creationId xmlns:a16="http://schemas.microsoft.com/office/drawing/2014/main" id="{8F0B871C-931C-E34A-96B0-0518116DAA7E}"/>
                </a:ext>
              </a:extLst>
            </p:cNvPr>
            <p:cNvPicPr>
              <a:picLocks noChangeAspect="1"/>
            </p:cNvPicPr>
            <p:nvPr/>
          </p:nvPicPr>
          <p:blipFill>
            <a:blip r:embed="rId8"/>
            <a:stretch>
              <a:fillRect/>
            </a:stretch>
          </p:blipFill>
          <p:spPr>
            <a:xfrm rot="5807434">
              <a:off x="12953226" y="2827486"/>
              <a:ext cx="1703073" cy="1703073"/>
            </a:xfrm>
            <a:prstGeom prst="rect">
              <a:avLst/>
            </a:prstGeom>
          </p:spPr>
        </p:pic>
        <p:pic>
          <p:nvPicPr>
            <p:cNvPr id="12" name="Grafik 11">
              <a:extLst>
                <a:ext uri="{FF2B5EF4-FFF2-40B4-BE49-F238E27FC236}">
                  <a16:creationId xmlns:a16="http://schemas.microsoft.com/office/drawing/2014/main" id="{20CAB8FF-E3A0-4D4F-BAE4-760A062C1C4A}"/>
                </a:ext>
              </a:extLst>
            </p:cNvPr>
            <p:cNvPicPr>
              <a:picLocks noChangeAspect="1"/>
            </p:cNvPicPr>
            <p:nvPr/>
          </p:nvPicPr>
          <p:blipFill>
            <a:blip r:embed="rId9"/>
            <a:stretch>
              <a:fillRect/>
            </a:stretch>
          </p:blipFill>
          <p:spPr>
            <a:xfrm rot="9172406">
              <a:off x="13437143" y="8827228"/>
              <a:ext cx="1905000" cy="622300"/>
            </a:xfrm>
            <a:prstGeom prst="rect">
              <a:avLst/>
            </a:prstGeom>
          </p:spPr>
        </p:pic>
        <p:pic>
          <p:nvPicPr>
            <p:cNvPr id="14" name="Grafik 13">
              <a:extLst>
                <a:ext uri="{FF2B5EF4-FFF2-40B4-BE49-F238E27FC236}">
                  <a16:creationId xmlns:a16="http://schemas.microsoft.com/office/drawing/2014/main" id="{D42EE34E-3C60-5C47-A819-612024D6B161}"/>
                </a:ext>
              </a:extLst>
            </p:cNvPr>
            <p:cNvPicPr>
              <a:picLocks noChangeAspect="1"/>
            </p:cNvPicPr>
            <p:nvPr/>
          </p:nvPicPr>
          <p:blipFill>
            <a:blip r:embed="rId10"/>
            <a:stretch>
              <a:fillRect/>
            </a:stretch>
          </p:blipFill>
          <p:spPr>
            <a:xfrm rot="11103489">
              <a:off x="11240384" y="11076214"/>
              <a:ext cx="1828800" cy="1246909"/>
            </a:xfrm>
            <a:prstGeom prst="rect">
              <a:avLst/>
            </a:prstGeom>
          </p:spPr>
        </p:pic>
        <p:pic>
          <p:nvPicPr>
            <p:cNvPr id="16" name="Grafik 15">
              <a:extLst>
                <a:ext uri="{FF2B5EF4-FFF2-40B4-BE49-F238E27FC236}">
                  <a16:creationId xmlns:a16="http://schemas.microsoft.com/office/drawing/2014/main" id="{A350AEB2-CBF9-E444-A13D-0BF847539C13}"/>
                </a:ext>
              </a:extLst>
            </p:cNvPr>
            <p:cNvPicPr>
              <a:picLocks noChangeAspect="1"/>
            </p:cNvPicPr>
            <p:nvPr/>
          </p:nvPicPr>
          <p:blipFill>
            <a:blip r:embed="rId11"/>
            <a:stretch>
              <a:fillRect/>
            </a:stretch>
          </p:blipFill>
          <p:spPr>
            <a:xfrm rot="14106484">
              <a:off x="6730456" y="11848865"/>
              <a:ext cx="1828800" cy="1104900"/>
            </a:xfrm>
            <a:prstGeom prst="rect">
              <a:avLst/>
            </a:prstGeom>
          </p:spPr>
        </p:pic>
        <p:pic>
          <p:nvPicPr>
            <p:cNvPr id="18" name="Grafik 17">
              <a:extLst>
                <a:ext uri="{FF2B5EF4-FFF2-40B4-BE49-F238E27FC236}">
                  <a16:creationId xmlns:a16="http://schemas.microsoft.com/office/drawing/2014/main" id="{C08A934A-039B-AB46-A6B7-45A73F4F3EEA}"/>
                </a:ext>
              </a:extLst>
            </p:cNvPr>
            <p:cNvPicPr>
              <a:picLocks noChangeAspect="1"/>
            </p:cNvPicPr>
            <p:nvPr/>
          </p:nvPicPr>
          <p:blipFill>
            <a:blip r:embed="rId12"/>
            <a:stretch>
              <a:fillRect/>
            </a:stretch>
          </p:blipFill>
          <p:spPr>
            <a:xfrm rot="2957384">
              <a:off x="8916375" y="849399"/>
              <a:ext cx="2616200" cy="850900"/>
            </a:xfrm>
            <a:prstGeom prst="rect">
              <a:avLst/>
            </a:prstGeom>
          </p:spPr>
        </p:pic>
        <p:pic>
          <p:nvPicPr>
            <p:cNvPr id="20" name="Grafik 19">
              <a:extLst>
                <a:ext uri="{FF2B5EF4-FFF2-40B4-BE49-F238E27FC236}">
                  <a16:creationId xmlns:a16="http://schemas.microsoft.com/office/drawing/2014/main" id="{27B5E9BF-F2FD-BB40-A08B-B06901B81BF2}"/>
                </a:ext>
              </a:extLst>
            </p:cNvPr>
            <p:cNvPicPr>
              <a:picLocks noChangeAspect="1"/>
            </p:cNvPicPr>
            <p:nvPr/>
          </p:nvPicPr>
          <p:blipFill>
            <a:blip r:embed="rId13"/>
            <a:stretch>
              <a:fillRect/>
            </a:stretch>
          </p:blipFill>
          <p:spPr>
            <a:xfrm rot="18895533">
              <a:off x="2425049" y="5818240"/>
              <a:ext cx="2247900" cy="901700"/>
            </a:xfrm>
            <a:prstGeom prst="rect">
              <a:avLst/>
            </a:prstGeom>
          </p:spPr>
        </p:pic>
        <p:pic>
          <p:nvPicPr>
            <p:cNvPr id="21" name="Grafik 20">
              <a:extLst>
                <a:ext uri="{FF2B5EF4-FFF2-40B4-BE49-F238E27FC236}">
                  <a16:creationId xmlns:a16="http://schemas.microsoft.com/office/drawing/2014/main" id="{06E753CC-9E48-BF42-9CFF-8A5BD786D6F2}"/>
                </a:ext>
              </a:extLst>
            </p:cNvPr>
            <p:cNvPicPr>
              <a:picLocks noChangeAspect="1"/>
            </p:cNvPicPr>
            <p:nvPr/>
          </p:nvPicPr>
          <p:blipFill>
            <a:blip r:embed="rId14"/>
            <a:stretch>
              <a:fillRect/>
            </a:stretch>
          </p:blipFill>
          <p:spPr>
            <a:xfrm rot="16643367">
              <a:off x="3296981" y="9167724"/>
              <a:ext cx="1587500" cy="1231900"/>
            </a:xfrm>
            <a:prstGeom prst="rect">
              <a:avLst/>
            </a:prstGeom>
          </p:spPr>
        </p:pic>
        <p:pic>
          <p:nvPicPr>
            <p:cNvPr id="27" name="Grafik 26">
              <a:extLst>
                <a:ext uri="{FF2B5EF4-FFF2-40B4-BE49-F238E27FC236}">
                  <a16:creationId xmlns:a16="http://schemas.microsoft.com/office/drawing/2014/main" id="{193C3FB0-FB37-B143-9423-BABBABAC96BE}"/>
                </a:ext>
              </a:extLst>
            </p:cNvPr>
            <p:cNvPicPr>
              <a:picLocks noChangeAspect="1"/>
            </p:cNvPicPr>
            <p:nvPr/>
          </p:nvPicPr>
          <p:blipFill>
            <a:blip r:embed="rId15"/>
            <a:stretch>
              <a:fillRect/>
            </a:stretch>
          </p:blipFill>
          <p:spPr>
            <a:xfrm rot="7856093">
              <a:off x="12714315" y="6405117"/>
              <a:ext cx="3350656" cy="1056513"/>
            </a:xfrm>
            <a:prstGeom prst="rect">
              <a:avLst/>
            </a:prstGeom>
          </p:spPr>
        </p:pic>
      </p:grpSp>
    </p:spTree>
    <p:extLst>
      <p:ext uri="{BB962C8B-B14F-4D97-AF65-F5344CB8AC3E}">
        <p14:creationId xmlns:p14="http://schemas.microsoft.com/office/powerpoint/2010/main" val="29577242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8" presetClass="emph" presetSubtype="0" accel="50000" decel="50000" fill="hold" nodeType="afterEffect">
                                  <p:stCondLst>
                                    <p:cond delay="2000"/>
                                  </p:stCondLst>
                                  <p:childTnLst>
                                    <p:animRot by="-3000000">
                                      <p:cBhvr>
                                        <p:cTn id="9" dur="500" fill="hold"/>
                                        <p:tgtEl>
                                          <p:spTgt spid="29"/>
                                        </p:tgtEl>
                                        <p:attrNameLst>
                                          <p:attrName>r</p:attrName>
                                        </p:attrNameLst>
                                      </p:cBhvr>
                                    </p:animRot>
                                  </p:childTnLst>
                                </p:cTn>
                              </p:par>
                            </p:childTnLst>
                          </p:cTn>
                        </p:par>
                        <p:par>
                          <p:cTn id="10" fill="hold">
                            <p:stCondLst>
                              <p:cond delay="2500"/>
                            </p:stCondLst>
                            <p:childTnLst>
                              <p:par>
                                <p:cTn id="11" presetID="8" presetClass="emph" presetSubtype="0" accel="50000" decel="50000" fill="hold" nodeType="afterEffect">
                                  <p:stCondLst>
                                    <p:cond delay="2000"/>
                                  </p:stCondLst>
                                  <p:childTnLst>
                                    <p:animRot by="-2820000">
                                      <p:cBhvr>
                                        <p:cTn id="12" dur="500" fill="hold"/>
                                        <p:tgtEl>
                                          <p:spTgt spid="29"/>
                                        </p:tgtEl>
                                        <p:attrNameLst>
                                          <p:attrName>r</p:attrName>
                                        </p:attrNameLst>
                                      </p:cBhvr>
                                    </p:animRot>
                                  </p:childTnLst>
                                </p:cTn>
                              </p:par>
                            </p:childTnLst>
                          </p:cTn>
                        </p:par>
                        <p:par>
                          <p:cTn id="13" fill="hold">
                            <p:stCondLst>
                              <p:cond delay="5000"/>
                            </p:stCondLst>
                            <p:childTnLst>
                              <p:par>
                                <p:cTn id="14" presetID="8" presetClass="emph" presetSubtype="0" accel="50000" decel="50000" fill="hold" nodeType="afterEffect">
                                  <p:stCondLst>
                                    <p:cond delay="2000"/>
                                  </p:stCondLst>
                                  <p:childTnLst>
                                    <p:animRot by="-2100000">
                                      <p:cBhvr>
                                        <p:cTn id="15" dur="500" fill="hold"/>
                                        <p:tgtEl>
                                          <p:spTgt spid="29"/>
                                        </p:tgtEl>
                                        <p:attrNameLst>
                                          <p:attrName>r</p:attrName>
                                        </p:attrNameLst>
                                      </p:cBhvr>
                                    </p:animRot>
                                  </p:childTnLst>
                                </p:cTn>
                              </p:par>
                            </p:childTnLst>
                          </p:cTn>
                        </p:par>
                        <p:par>
                          <p:cTn id="16" fill="hold">
                            <p:stCondLst>
                              <p:cond delay="7500"/>
                            </p:stCondLst>
                            <p:childTnLst>
                              <p:par>
                                <p:cTn id="17" presetID="8" presetClass="emph" presetSubtype="0" accel="50000" decel="50000" fill="hold" nodeType="afterEffect">
                                  <p:stCondLst>
                                    <p:cond delay="2000"/>
                                  </p:stCondLst>
                                  <p:childTnLst>
                                    <p:animRot by="-1320000">
                                      <p:cBhvr>
                                        <p:cTn id="18" dur="500" fill="hold"/>
                                        <p:tgtEl>
                                          <p:spTgt spid="29"/>
                                        </p:tgtEl>
                                        <p:attrNameLst>
                                          <p:attrName>r</p:attrName>
                                        </p:attrNameLst>
                                      </p:cBhvr>
                                    </p:animRot>
                                  </p:childTnLst>
                                </p:cTn>
                              </p:par>
                            </p:childTnLst>
                          </p:cTn>
                        </p:par>
                        <p:par>
                          <p:cTn id="19" fill="hold">
                            <p:stCondLst>
                              <p:cond delay="10000"/>
                            </p:stCondLst>
                            <p:childTnLst>
                              <p:par>
                                <p:cTn id="20" presetID="8" presetClass="emph" presetSubtype="0" accel="50000" decel="50000" fill="hold" nodeType="afterEffect">
                                  <p:stCondLst>
                                    <p:cond delay="2000"/>
                                  </p:stCondLst>
                                  <p:childTnLst>
                                    <p:animRot by="-1800000">
                                      <p:cBhvr>
                                        <p:cTn id="21" dur="500" fill="hold"/>
                                        <p:tgtEl>
                                          <p:spTgt spid="29"/>
                                        </p:tgtEl>
                                        <p:attrNameLst>
                                          <p:attrName>r</p:attrName>
                                        </p:attrNameLst>
                                      </p:cBhvr>
                                    </p:animRot>
                                  </p:childTnLst>
                                </p:cTn>
                              </p:par>
                            </p:childTnLst>
                          </p:cTn>
                        </p:par>
                        <p:par>
                          <p:cTn id="22" fill="hold">
                            <p:stCondLst>
                              <p:cond delay="12500"/>
                            </p:stCondLst>
                            <p:childTnLst>
                              <p:par>
                                <p:cTn id="23" presetID="8" presetClass="emph" presetSubtype="0" accel="50000" decel="50000" fill="hold" nodeType="afterEffect">
                                  <p:stCondLst>
                                    <p:cond delay="2000"/>
                                  </p:stCondLst>
                                  <p:childTnLst>
                                    <p:animRot by="-3000000">
                                      <p:cBhvr>
                                        <p:cTn id="24" dur="500" fill="hold"/>
                                        <p:tgtEl>
                                          <p:spTgt spid="29"/>
                                        </p:tgtEl>
                                        <p:attrNameLst>
                                          <p:attrName>r</p:attrName>
                                        </p:attrNameLst>
                                      </p:cBhvr>
                                    </p:animRot>
                                  </p:childTnLst>
                                </p:cTn>
                              </p:par>
                            </p:childTnLst>
                          </p:cTn>
                        </p:par>
                        <p:par>
                          <p:cTn id="25" fill="hold">
                            <p:stCondLst>
                              <p:cond delay="15000"/>
                            </p:stCondLst>
                            <p:childTnLst>
                              <p:par>
                                <p:cTn id="26" presetID="8" presetClass="emph" presetSubtype="0" accel="50000" decel="50000" fill="hold" nodeType="afterEffect">
                                  <p:stCondLst>
                                    <p:cond delay="2000"/>
                                  </p:stCondLst>
                                  <p:childTnLst>
                                    <p:animRot by="-2700000">
                                      <p:cBhvr>
                                        <p:cTn id="27" dur="500" fill="hold"/>
                                        <p:tgtEl>
                                          <p:spTgt spid="29"/>
                                        </p:tgtEl>
                                        <p:attrNameLst>
                                          <p:attrName>r</p:attrName>
                                        </p:attrNameLst>
                                      </p:cBhvr>
                                    </p:animRot>
                                  </p:childTnLst>
                                </p:cTn>
                              </p:par>
                            </p:childTnLst>
                          </p:cTn>
                        </p:par>
                        <p:par>
                          <p:cTn id="28" fill="hold">
                            <p:stCondLst>
                              <p:cond delay="17500"/>
                            </p:stCondLst>
                            <p:childTnLst>
                              <p:par>
                                <p:cTn id="29" presetID="8" presetClass="emph" presetSubtype="0" accel="50000" decel="50000" fill="hold" nodeType="afterEffect">
                                  <p:stCondLst>
                                    <p:cond delay="2000"/>
                                  </p:stCondLst>
                                  <p:childTnLst>
                                    <p:animRot by="-2100000">
                                      <p:cBhvr>
                                        <p:cTn id="30" dur="500" fill="hold"/>
                                        <p:tgtEl>
                                          <p:spTgt spid="29"/>
                                        </p:tgtEl>
                                        <p:attrNameLst>
                                          <p:attrName>r</p:attrName>
                                        </p:attrNameLst>
                                      </p:cBhvr>
                                    </p:animRot>
                                  </p:childTnLst>
                                </p:cTn>
                              </p:par>
                            </p:childTnLst>
                          </p:cTn>
                        </p:par>
                        <p:par>
                          <p:cTn id="31" fill="hold">
                            <p:stCondLst>
                              <p:cond delay="20000"/>
                            </p:stCondLst>
                            <p:childTnLst>
                              <p:par>
                                <p:cTn id="32" presetID="37" presetClass="exit" presetSubtype="0" fill="hold" nodeType="afterEffect">
                                  <p:stCondLst>
                                    <p:cond delay="0"/>
                                  </p:stCondLst>
                                  <p:childTnLst>
                                    <p:animEffect transition="out" filter="fade">
                                      <p:cBhvr>
                                        <p:cTn id="33" dur="1000"/>
                                        <p:tgtEl>
                                          <p:spTgt spid="29"/>
                                        </p:tgtEl>
                                      </p:cBhvr>
                                    </p:animEffect>
                                    <p:anim calcmode="lin" valueType="num">
                                      <p:cBhvr>
                                        <p:cTn id="34" dur="1000"/>
                                        <p:tgtEl>
                                          <p:spTgt spid="29"/>
                                        </p:tgtEl>
                                        <p:attrNameLst>
                                          <p:attrName>ppt_x</p:attrName>
                                        </p:attrNameLst>
                                      </p:cBhvr>
                                      <p:tavLst>
                                        <p:tav tm="0">
                                          <p:val>
                                            <p:strVal val="ppt_x"/>
                                          </p:val>
                                        </p:tav>
                                        <p:tav tm="100000">
                                          <p:val>
                                            <p:strVal val="ppt_x"/>
                                          </p:val>
                                        </p:tav>
                                      </p:tavLst>
                                    </p:anim>
                                    <p:anim calcmode="lin" valueType="num">
                                      <p:cBhvr>
                                        <p:cTn id="35" dur="100" decel="100000"/>
                                        <p:tgtEl>
                                          <p:spTgt spid="29"/>
                                        </p:tgtEl>
                                        <p:attrNameLst>
                                          <p:attrName>ppt_y</p:attrName>
                                        </p:attrNameLst>
                                      </p:cBhvr>
                                      <p:tavLst>
                                        <p:tav tm="0">
                                          <p:val>
                                            <p:strVal val="ppt_y"/>
                                          </p:val>
                                        </p:tav>
                                        <p:tav tm="100000">
                                          <p:val>
                                            <p:strVal val="ppt_y-.03"/>
                                          </p:val>
                                        </p:tav>
                                      </p:tavLst>
                                    </p:anim>
                                    <p:anim calcmode="lin" valueType="num">
                                      <p:cBhvr>
                                        <p:cTn id="36" dur="900" accel="100000">
                                          <p:stCondLst>
                                            <p:cond delay="100"/>
                                          </p:stCondLst>
                                        </p:cTn>
                                        <p:tgtEl>
                                          <p:spTgt spid="29"/>
                                        </p:tgtEl>
                                        <p:attrNameLst>
                                          <p:attrName>ppt_y</p:attrName>
                                        </p:attrNameLst>
                                      </p:cBhvr>
                                      <p:tavLst>
                                        <p:tav tm="0">
                                          <p:val>
                                            <p:strVal val="ppt_y"/>
                                          </p:val>
                                        </p:tav>
                                        <p:tav tm="100000">
                                          <p:val>
                                            <p:strVal val="ppt_y+1"/>
                                          </p:val>
                                        </p:tav>
                                      </p:tavLst>
                                    </p:anim>
                                    <p:set>
                                      <p:cBhvr>
                                        <p:cTn id="3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pic>
        <p:nvPicPr>
          <p:cNvPr id="2050" name="Picture 2">
            <a:extLst>
              <a:ext uri="{FF2B5EF4-FFF2-40B4-BE49-F238E27FC236}">
                <a16:creationId xmlns:a16="http://schemas.microsoft.com/office/drawing/2014/main" id="{6124F67F-EED9-7F4E-B534-0ECAB166C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7802">
            <a:off x="2041003" y="1256760"/>
            <a:ext cx="8682428" cy="496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233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DEF5F702-0DC1-354F-B8DB-8F10EFBD9D2F}"/>
              </a:ext>
            </a:extLst>
          </p:cNvPr>
          <p:cNvPicPr>
            <a:picLocks noChangeAspect="1"/>
          </p:cNvPicPr>
          <p:nvPr/>
        </p:nvPicPr>
        <p:blipFill>
          <a:blip r:embed="rId3"/>
          <a:stretch>
            <a:fillRect/>
          </a:stretch>
        </p:blipFill>
        <p:spPr>
          <a:xfrm>
            <a:off x="1372662" y="376514"/>
            <a:ext cx="9007763" cy="6192837"/>
          </a:xfrm>
          <a:prstGeom prst="rect">
            <a:avLst/>
          </a:prstGeom>
          <a:noFill/>
        </p:spPr>
      </p:pic>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14</a:t>
            </a:fld>
            <a:endParaRPr lang="de-DE"/>
          </a:p>
        </p:txBody>
      </p:sp>
    </p:spTree>
    <p:extLst>
      <p:ext uri="{BB962C8B-B14F-4D97-AF65-F5344CB8AC3E}">
        <p14:creationId xmlns:p14="http://schemas.microsoft.com/office/powerpoint/2010/main" val="8908261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15</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pic>
        <p:nvPicPr>
          <p:cNvPr id="5" name="Grafik 4">
            <a:extLst>
              <a:ext uri="{FF2B5EF4-FFF2-40B4-BE49-F238E27FC236}">
                <a16:creationId xmlns:a16="http://schemas.microsoft.com/office/drawing/2014/main" id="{4668A4A3-B9F6-A645-891C-4D5712440411}"/>
              </a:ext>
            </a:extLst>
          </p:cNvPr>
          <p:cNvPicPr>
            <a:picLocks noChangeAspect="1"/>
          </p:cNvPicPr>
          <p:nvPr/>
        </p:nvPicPr>
        <p:blipFill>
          <a:blip r:embed="rId3"/>
          <a:stretch>
            <a:fillRect/>
          </a:stretch>
        </p:blipFill>
        <p:spPr>
          <a:xfrm>
            <a:off x="1517084" y="2143453"/>
            <a:ext cx="7279253" cy="2877038"/>
          </a:xfrm>
          <a:prstGeom prst="rect">
            <a:avLst/>
          </a:prstGeom>
        </p:spPr>
      </p:pic>
    </p:spTree>
    <p:extLst>
      <p:ext uri="{BB962C8B-B14F-4D97-AF65-F5344CB8AC3E}">
        <p14:creationId xmlns:p14="http://schemas.microsoft.com/office/powerpoint/2010/main" val="14842042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30" r="16336" b="-1"/>
          <a:stretch/>
        </p:blipFill>
        <p:spPr bwMode="auto">
          <a:xfrm>
            <a:off x="20" y="10"/>
            <a:ext cx="6095980" cy="6857990"/>
          </a:xfrm>
          <a:prstGeom prst="rect">
            <a:avLst/>
          </a:prstGeom>
          <a:solidFill>
            <a:srgbClr val="FFFFFF"/>
          </a:solidFill>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16</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a:xfrm>
            <a:off x="7075174" y="1757299"/>
            <a:ext cx="4277401" cy="2988121"/>
          </a:xfrm>
        </p:spPr>
        <p:txBody>
          <a:bodyPr anchor="t">
            <a:normAutofit/>
          </a:bodyPr>
          <a:lstStyle/>
          <a:p>
            <a:r>
              <a:rPr lang="de-DE" noProof="1"/>
              <a:t>IT-Entwicklung im Frontend</a:t>
            </a:r>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4431331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ckend Developer Jobs">
            <a:extLst>
              <a:ext uri="{FF2B5EF4-FFF2-40B4-BE49-F238E27FC236}">
                <a16:creationId xmlns:a16="http://schemas.microsoft.com/office/drawing/2014/main" id="{D4A55496-88BD-6A4A-9490-B2F4BA1A9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24" y="-177311"/>
            <a:ext cx="10966453" cy="73160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0" r="16336" b="-1"/>
          <a:stretch/>
        </p:blipFill>
        <p:spPr bwMode="auto">
          <a:xfrm>
            <a:off x="6125516" y="10"/>
            <a:ext cx="6095980" cy="6857990"/>
          </a:xfrm>
          <a:prstGeom prst="rect">
            <a:avLst/>
          </a:prstGeom>
          <a:solidFill>
            <a:srgbClr val="FFFFFF"/>
          </a:solidFill>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17</a:t>
            </a:fld>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7327403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18</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macht eine </a:t>
            </a:r>
            <a:r>
              <a:rPr lang="de-DE" noProof="1"/>
              <a:t>IT-Entwicklerin</a:t>
            </a:r>
            <a:r>
              <a:rPr lang="de-DE" noProof="1">
                <a:latin typeface="+mn-lt"/>
              </a:rPr>
              <a:t> aus</a:t>
            </a:r>
            <a:r>
              <a:rPr lang="de-DE" noProof="1"/>
              <a:t>?</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
        <p:nvSpPr>
          <p:cNvPr id="12" name="Oval 11">
            <a:extLst>
              <a:ext uri="{FF2B5EF4-FFF2-40B4-BE49-F238E27FC236}">
                <a16:creationId xmlns:a16="http://schemas.microsoft.com/office/drawing/2014/main" id="{B6D523EC-7E7C-CF43-9A6C-21C5CB5A61A3}"/>
              </a:ext>
            </a:extLst>
          </p:cNvPr>
          <p:cNvSpPr/>
          <p:nvPr/>
        </p:nvSpPr>
        <p:spPr>
          <a:xfrm>
            <a:off x="479425"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2000" dirty="0" err="1">
                <a:solidFill>
                  <a:srgbClr val="00061D"/>
                </a:solidFill>
              </a:rPr>
              <a:t>Teamarbeit</a:t>
            </a:r>
            <a:endParaRPr lang="en-US" sz="2000" dirty="0">
              <a:solidFill>
                <a:srgbClr val="00061D"/>
              </a:solidFill>
            </a:endParaRPr>
          </a:p>
        </p:txBody>
      </p:sp>
      <p:sp>
        <p:nvSpPr>
          <p:cNvPr id="13" name="Textfeld 12">
            <a:extLst>
              <a:ext uri="{FF2B5EF4-FFF2-40B4-BE49-F238E27FC236}">
                <a16:creationId xmlns:a16="http://schemas.microsoft.com/office/drawing/2014/main" id="{5F7789E3-5D54-0C49-A940-1945EAE77C49}"/>
              </a:ext>
            </a:extLst>
          </p:cNvPr>
          <p:cNvSpPr txBox="1"/>
          <p:nvPr/>
        </p:nvSpPr>
        <p:spPr>
          <a:xfrm>
            <a:off x="786852" y="3751727"/>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
        <p:nvSpPr>
          <p:cNvPr id="14" name="Oval 13">
            <a:extLst>
              <a:ext uri="{FF2B5EF4-FFF2-40B4-BE49-F238E27FC236}">
                <a16:creationId xmlns:a16="http://schemas.microsoft.com/office/drawing/2014/main" id="{7C16DA12-C8BA-DA45-8F67-8BD17C2403D9}"/>
              </a:ext>
            </a:extLst>
          </p:cNvPr>
          <p:cNvSpPr/>
          <p:nvPr/>
        </p:nvSpPr>
        <p:spPr>
          <a:xfrm>
            <a:off x="3309375"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de-DE" dirty="0"/>
              <a:t>Problemlösung</a:t>
            </a:r>
            <a:r>
              <a:rPr lang="de-DE" sz="2000" dirty="0"/>
              <a:t> </a:t>
            </a:r>
            <a:r>
              <a:rPr lang="de-DE" sz="1900" dirty="0"/>
              <a:t>orientiertes Denken</a:t>
            </a:r>
          </a:p>
        </p:txBody>
      </p:sp>
      <p:sp>
        <p:nvSpPr>
          <p:cNvPr id="15" name="Oval 14">
            <a:extLst>
              <a:ext uri="{FF2B5EF4-FFF2-40B4-BE49-F238E27FC236}">
                <a16:creationId xmlns:a16="http://schemas.microsoft.com/office/drawing/2014/main" id="{320B13C2-2577-D74A-8FB4-5369198A2D56}"/>
              </a:ext>
            </a:extLst>
          </p:cNvPr>
          <p:cNvSpPr/>
          <p:nvPr/>
        </p:nvSpPr>
        <p:spPr>
          <a:xfrm>
            <a:off x="6190420"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Mathema-tisches</a:t>
            </a:r>
            <a:r>
              <a:rPr lang="en-US" sz="1900" dirty="0">
                <a:solidFill>
                  <a:srgbClr val="00061D"/>
                </a:solidFill>
              </a:rPr>
              <a:t> </a:t>
            </a:r>
            <a:r>
              <a:rPr lang="en-US" sz="1900" dirty="0" err="1">
                <a:solidFill>
                  <a:srgbClr val="00061D"/>
                </a:solidFill>
              </a:rPr>
              <a:t>Verständnis</a:t>
            </a:r>
            <a:endParaRPr lang="en-US" sz="1900" dirty="0">
              <a:solidFill>
                <a:srgbClr val="00061D"/>
              </a:solidFill>
            </a:endParaRPr>
          </a:p>
        </p:txBody>
      </p:sp>
      <p:sp>
        <p:nvSpPr>
          <p:cNvPr id="16" name="Oval 15">
            <a:extLst>
              <a:ext uri="{FF2B5EF4-FFF2-40B4-BE49-F238E27FC236}">
                <a16:creationId xmlns:a16="http://schemas.microsoft.com/office/drawing/2014/main" id="{60D023E1-8CBE-4546-A2D5-EEF2344E70A8}"/>
              </a:ext>
            </a:extLst>
          </p:cNvPr>
          <p:cNvSpPr/>
          <p:nvPr/>
        </p:nvSpPr>
        <p:spPr>
          <a:xfrm>
            <a:off x="9024001"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Neugier</a:t>
            </a:r>
            <a:endParaRPr lang="en-US" sz="1900" dirty="0">
              <a:solidFill>
                <a:srgbClr val="00061D"/>
              </a:solidFill>
            </a:endParaRPr>
          </a:p>
          <a:p>
            <a:pPr algn="ctr">
              <a:buClr>
                <a:schemeClr val="tx1"/>
              </a:buClr>
              <a:buSzPct val="80000"/>
            </a:pPr>
            <a:r>
              <a:rPr lang="en-US" sz="1900" dirty="0">
                <a:solidFill>
                  <a:srgbClr val="00061D"/>
                </a:solidFill>
              </a:rPr>
              <a:t>auf </a:t>
            </a:r>
            <a:r>
              <a:rPr lang="en-US" sz="1900" dirty="0" err="1">
                <a:solidFill>
                  <a:srgbClr val="00061D"/>
                </a:solidFill>
              </a:rPr>
              <a:t>Neues</a:t>
            </a:r>
            <a:endParaRPr lang="en-US" sz="1900" dirty="0">
              <a:solidFill>
                <a:srgbClr val="00061D"/>
              </a:solidFill>
            </a:endParaRPr>
          </a:p>
        </p:txBody>
      </p:sp>
    </p:spTree>
    <p:extLst>
      <p:ext uri="{BB962C8B-B14F-4D97-AF65-F5344CB8AC3E}">
        <p14:creationId xmlns:p14="http://schemas.microsoft.com/office/powerpoint/2010/main" val="12255545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IT </a:t>
            </a:r>
            <a:r>
              <a:rPr lang="de-DE" noProof="1">
                <a:latin typeface="+mn-lt"/>
              </a:rPr>
              <a:t>macht</a:t>
            </a:r>
            <a:endParaRPr lang="de-DE" dirty="0">
              <a:latin typeface="+mn-lt"/>
            </a:endParaRPr>
          </a:p>
        </p:txBody>
      </p:sp>
      <p:sp>
        <p:nvSpPr>
          <p:cNvPr id="10" name="Textplatzhalter 9">
            <a:extLst>
              <a:ext uri="{FF2B5EF4-FFF2-40B4-BE49-F238E27FC236}">
                <a16:creationId xmlns:a16="http://schemas.microsoft.com/office/drawing/2014/main" id="{EB76DAE8-A0F5-8F4A-83A8-45CF14553F2A}"/>
              </a:ext>
            </a:extLst>
          </p:cNvPr>
          <p:cNvSpPr>
            <a:spLocks noGrp="1"/>
          </p:cNvSpPr>
          <p:nvPr>
            <p:ph type="body" sz="quarter" idx="10"/>
          </p:nvPr>
        </p:nvSpPr>
        <p:spPr/>
        <p:txBody>
          <a:bodyPr/>
          <a:lstStyle/>
          <a:p>
            <a:r>
              <a:rPr lang="de-DE" noProof="1"/>
              <a:t>Informationstechnologie</a:t>
            </a:r>
          </a:p>
        </p:txBody>
      </p:sp>
      <p:sp>
        <p:nvSpPr>
          <p:cNvPr id="11" name="Textplatzhalter 10">
            <a:extLst>
              <a:ext uri="{FF2B5EF4-FFF2-40B4-BE49-F238E27FC236}">
                <a16:creationId xmlns:a16="http://schemas.microsoft.com/office/drawing/2014/main" id="{98EA2F4E-ADC3-CF40-B4EB-1EC0A2768F73}"/>
              </a:ext>
            </a:extLst>
          </p:cNvPr>
          <p:cNvSpPr>
            <a:spLocks noGrp="1"/>
          </p:cNvSpPr>
          <p:nvPr>
            <p:ph type="body" sz="quarter" idx="69"/>
          </p:nvPr>
        </p:nvSpPr>
        <p:spPr>
          <a:xfrm>
            <a:off x="5267325" y="2231389"/>
            <a:ext cx="3418840" cy="276322"/>
          </a:xfrm>
        </p:spPr>
        <p:txBody>
          <a:bodyPr/>
          <a:lstStyle/>
          <a:p>
            <a:pPr lvl="0"/>
            <a:r>
              <a:rPr lang="de-DE" sz="3200" noProof="1"/>
              <a:t>01010011101110</a:t>
            </a:r>
          </a:p>
        </p:txBody>
      </p:sp>
      <p:pic>
        <p:nvPicPr>
          <p:cNvPr id="5" name="Grafik 4" descr="Ein Bild, das Text, Elektronik, Computer, drinnen enthält.&#10;&#10;Automatisch generierte Beschreibung">
            <a:extLst>
              <a:ext uri="{FF2B5EF4-FFF2-40B4-BE49-F238E27FC236}">
                <a16:creationId xmlns:a16="http://schemas.microsoft.com/office/drawing/2014/main" id="{92123109-EAD3-744F-8B14-08D37E476BCB}"/>
              </a:ext>
            </a:extLst>
          </p:cNvPr>
          <p:cNvPicPr>
            <a:picLocks noChangeAspect="1"/>
          </p:cNvPicPr>
          <p:nvPr/>
        </p:nvPicPr>
        <p:blipFill>
          <a:blip r:embed="rId3"/>
          <a:stretch>
            <a:fillRect/>
          </a:stretch>
        </p:blipFill>
        <p:spPr>
          <a:xfrm>
            <a:off x="723265" y="2507711"/>
            <a:ext cx="3251200" cy="3251200"/>
          </a:xfrm>
          <a:prstGeom prst="rect">
            <a:avLst/>
          </a:prstGeom>
        </p:spPr>
      </p:pic>
      <p:sp>
        <p:nvSpPr>
          <p:cNvPr id="12" name="Line">
            <a:extLst>
              <a:ext uri="{FF2B5EF4-FFF2-40B4-BE49-F238E27FC236}">
                <a16:creationId xmlns:a16="http://schemas.microsoft.com/office/drawing/2014/main" id="{3FF84175-26F7-124D-A5E2-EEC3A4783C32}"/>
              </a:ext>
            </a:extLst>
          </p:cNvPr>
          <p:cNvSpPr/>
          <p:nvPr/>
        </p:nvSpPr>
        <p:spPr>
          <a:xfrm flipH="1">
            <a:off x="3974464" y="2842577"/>
            <a:ext cx="1674495" cy="510255"/>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pic>
        <p:nvPicPr>
          <p:cNvPr id="1026" name="Picture 2" descr="Was ist eiin Quellcode? | Glossar für Sicherheit von A-Z">
            <a:extLst>
              <a:ext uri="{FF2B5EF4-FFF2-40B4-BE49-F238E27FC236}">
                <a16:creationId xmlns:a16="http://schemas.microsoft.com/office/drawing/2014/main" id="{EBD0BFB8-B1FD-CC41-9EC0-EB191C196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040">
            <a:off x="7164445" y="3705920"/>
            <a:ext cx="4013038" cy="2257334"/>
          </a:xfrm>
          <a:prstGeom prst="rect">
            <a:avLst/>
          </a:prstGeom>
          <a:noFill/>
          <a:extLst>
            <a:ext uri="{909E8E84-426E-40DD-AFC4-6F175D3DCCD1}">
              <a14:hiddenFill xmlns:a14="http://schemas.microsoft.com/office/drawing/2010/main">
                <a:solidFill>
                  <a:srgbClr val="FFFFFF"/>
                </a:solidFill>
              </a14:hiddenFill>
            </a:ext>
          </a:extLst>
        </p:spPr>
      </p:pic>
      <p:sp>
        <p:nvSpPr>
          <p:cNvPr id="14" name="Line">
            <a:extLst>
              <a:ext uri="{FF2B5EF4-FFF2-40B4-BE49-F238E27FC236}">
                <a16:creationId xmlns:a16="http://schemas.microsoft.com/office/drawing/2014/main" id="{FF0660A9-A826-E44E-9F7C-529C35BAFDCD}"/>
              </a:ext>
            </a:extLst>
          </p:cNvPr>
          <p:cNvSpPr/>
          <p:nvPr/>
        </p:nvSpPr>
        <p:spPr>
          <a:xfrm flipH="1" flipV="1">
            <a:off x="7848916" y="2860927"/>
            <a:ext cx="1091883" cy="738676"/>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spTree>
    <p:extLst>
      <p:ext uri="{BB962C8B-B14F-4D97-AF65-F5344CB8AC3E}">
        <p14:creationId xmlns:p14="http://schemas.microsoft.com/office/powerpoint/2010/main" val="23737449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Software </a:t>
            </a:r>
            <a:r>
              <a:rPr lang="de-DE" noProof="1">
                <a:latin typeface="+mn-lt"/>
              </a:rPr>
              <a:t>leistet</a:t>
            </a:r>
            <a:endParaRPr lang="de-DE" dirty="0">
              <a:latin typeface="+mn-lt"/>
            </a:endParaRPr>
          </a:p>
        </p:txBody>
      </p:sp>
      <p:sp>
        <p:nvSpPr>
          <p:cNvPr id="7" name="Rechteck 6">
            <a:extLst>
              <a:ext uri="{FF2B5EF4-FFF2-40B4-BE49-F238E27FC236}">
                <a16:creationId xmlns:a16="http://schemas.microsoft.com/office/drawing/2014/main" id="{B5559725-78C6-CD45-A39C-8BA08946F45E}"/>
              </a:ext>
            </a:extLst>
          </p:cNvPr>
          <p:cNvSpPr/>
          <p:nvPr/>
        </p:nvSpPr>
        <p:spPr>
          <a:xfrm>
            <a:off x="1340976" y="2521309"/>
            <a:ext cx="8270384" cy="2375811"/>
          </a:xfrm>
          <a:prstGeom prst="rect">
            <a:avLst/>
          </a:prstGeom>
          <a:solidFill>
            <a:schemeClr val="bg1"/>
          </a:solidFill>
          <a:ln w="158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251999" tIns="36000" rIns="251999" bIns="36000" rtlCol="0" anchor="ctr"/>
          <a:lstStyle/>
          <a:p>
            <a:r>
              <a:rPr lang="en-US" sz="4800" b="1" noProof="1">
                <a:solidFill>
                  <a:schemeClr val="tx1"/>
                </a:solidFill>
              </a:rPr>
              <a:t>Wo finden wir überall Software?</a:t>
            </a:r>
          </a:p>
        </p:txBody>
      </p:sp>
      <p:sp>
        <p:nvSpPr>
          <p:cNvPr id="12" name="Textfeld 11">
            <a:extLst>
              <a:ext uri="{FF2B5EF4-FFF2-40B4-BE49-F238E27FC236}">
                <a16:creationId xmlns:a16="http://schemas.microsoft.com/office/drawing/2014/main" id="{9E61043B-703A-BE46-8B02-48BCC7293761}"/>
              </a:ext>
            </a:extLst>
          </p:cNvPr>
          <p:cNvSpPr txBox="1"/>
          <p:nvPr/>
        </p:nvSpPr>
        <p:spPr>
          <a:xfrm>
            <a:off x="934720" y="6308467"/>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
        <p:nvSpPr>
          <p:cNvPr id="13" name="Textfeld 12">
            <a:extLst>
              <a:ext uri="{FF2B5EF4-FFF2-40B4-BE49-F238E27FC236}">
                <a16:creationId xmlns:a16="http://schemas.microsoft.com/office/drawing/2014/main" id="{440AF2F2-EF46-FE45-8111-2F18D33F7524}"/>
              </a:ext>
            </a:extLst>
          </p:cNvPr>
          <p:cNvSpPr txBox="1"/>
          <p:nvPr/>
        </p:nvSpPr>
        <p:spPr>
          <a:xfrm>
            <a:off x="1361440" y="6349107"/>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18501833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mmunikation | KUI">
            <a:extLst>
              <a:ext uri="{FF2B5EF4-FFF2-40B4-BE49-F238E27FC236}">
                <a16:creationId xmlns:a16="http://schemas.microsoft.com/office/drawing/2014/main" id="{52F5E562-D267-AD4F-8A98-C29EBFAF1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4</a:t>
            </a:fld>
            <a:endParaRPr lang="de-DE"/>
          </a:p>
        </p:txBody>
      </p:sp>
    </p:spTree>
    <p:extLst>
      <p:ext uri="{BB962C8B-B14F-4D97-AF65-F5344CB8AC3E}">
        <p14:creationId xmlns:p14="http://schemas.microsoft.com/office/powerpoint/2010/main" val="24129021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 Tipps für eine gelungene PowerPoint Präsentation">
            <a:extLst>
              <a:ext uri="{FF2B5EF4-FFF2-40B4-BE49-F238E27FC236}">
                <a16:creationId xmlns:a16="http://schemas.microsoft.com/office/drawing/2014/main" id="{1148A59E-AD5F-584A-89F8-90539F2A3D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78"/>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5</a:t>
            </a:fld>
            <a:endParaRPr lang="de-DE"/>
          </a:p>
        </p:txBody>
      </p:sp>
    </p:spTree>
    <p:extLst>
      <p:ext uri="{BB962C8B-B14F-4D97-AF65-F5344CB8AC3E}">
        <p14:creationId xmlns:p14="http://schemas.microsoft.com/office/powerpoint/2010/main" val="15075062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isierung der Verwaltung: Wie ein Digitalcheck aussehen muss">
            <a:extLst>
              <a:ext uri="{FF2B5EF4-FFF2-40B4-BE49-F238E27FC236}">
                <a16:creationId xmlns:a16="http://schemas.microsoft.com/office/drawing/2014/main" id="{80BCDD55-9E10-834B-9167-71D6E1560E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6</a:t>
            </a:fld>
            <a:endParaRPr lang="de-DE"/>
          </a:p>
        </p:txBody>
      </p:sp>
    </p:spTree>
    <p:extLst>
      <p:ext uri="{BB962C8B-B14F-4D97-AF65-F5344CB8AC3E}">
        <p14:creationId xmlns:p14="http://schemas.microsoft.com/office/powerpoint/2010/main" val="29914984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 der Coronakrise boomen Computerspiele wie nie">
            <a:extLst>
              <a:ext uri="{FF2B5EF4-FFF2-40B4-BE49-F238E27FC236}">
                <a16:creationId xmlns:a16="http://schemas.microsoft.com/office/drawing/2014/main" id="{5135062B-85A2-1049-8D05-821A1E5615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7</a:t>
            </a:fld>
            <a:endParaRPr lang="de-DE"/>
          </a:p>
        </p:txBody>
      </p:sp>
    </p:spTree>
    <p:extLst>
      <p:ext uri="{BB962C8B-B14F-4D97-AF65-F5344CB8AC3E}">
        <p14:creationId xmlns:p14="http://schemas.microsoft.com/office/powerpoint/2010/main" val="28126300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nterprise Content Management: Was ist ECM &amp; welche Vorteile bietet es?">
            <a:extLst>
              <a:ext uri="{FF2B5EF4-FFF2-40B4-BE49-F238E27FC236}">
                <a16:creationId xmlns:a16="http://schemas.microsoft.com/office/drawing/2014/main" id="{9984F1C9-22CC-9C4B-B5B7-8A23DF32DC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634" b="7096"/>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8</a:t>
            </a:fld>
            <a:endParaRPr lang="de-DE"/>
          </a:p>
        </p:txBody>
      </p:sp>
    </p:spTree>
    <p:extLst>
      <p:ext uri="{BB962C8B-B14F-4D97-AF65-F5344CB8AC3E}">
        <p14:creationId xmlns:p14="http://schemas.microsoft.com/office/powerpoint/2010/main" val="12439580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eizung auf Winterbetrieb umstellen I EnBW">
            <a:extLst>
              <a:ext uri="{FF2B5EF4-FFF2-40B4-BE49-F238E27FC236}">
                <a16:creationId xmlns:a16="http://schemas.microsoft.com/office/drawing/2014/main" id="{851AC619-DBBA-E44E-BE3A-67447D17E4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p:spPr>
      </p:pic>
      <p:sp>
        <p:nvSpPr>
          <p:cNvPr id="71" name="Footer Placeholder 2">
            <a:extLst>
              <a:ext uri="{FF2B5EF4-FFF2-40B4-BE49-F238E27FC236}">
                <a16:creationId xmlns:a16="http://schemas.microsoft.com/office/drawing/2014/main" id="{37C6A289-81EF-C7E3-F99B-45AB823EDDB8}"/>
              </a:ext>
            </a:extLst>
          </p:cNvPr>
          <p:cNvSpPr>
            <a:spLocks noGrp="1"/>
          </p:cNvSpPr>
          <p:nvPr>
            <p:ph type="ftr" sz="quarter" idx="13"/>
          </p:nvPr>
        </p:nvSpPr>
        <p:spPr>
          <a:xfrm>
            <a:off x="6743700" y="6340317"/>
            <a:ext cx="4105275" cy="129600"/>
          </a:xfrm>
        </p:spPr>
        <p:txBody>
          <a:bodyPr/>
          <a:lstStyle/>
          <a:p>
            <a:pPr>
              <a:spcAft>
                <a:spcPts val="600"/>
              </a:spcAft>
            </a:pPr>
            <a:r>
              <a:rPr lang="de-DE" noProof="1"/>
              <a:t>Title of the presentation, mm.dd.yyyy</a:t>
            </a:r>
          </a:p>
        </p:txBody>
      </p:sp>
      <p:sp>
        <p:nvSpPr>
          <p:cNvPr id="73" name="Slide Number Placeholder 3">
            <a:extLst>
              <a:ext uri="{FF2B5EF4-FFF2-40B4-BE49-F238E27FC236}">
                <a16:creationId xmlns:a16="http://schemas.microsoft.com/office/drawing/2014/main" id="{288A657C-6CA3-E100-1F6C-6DBCF093496A}"/>
              </a:ext>
            </a:extLst>
          </p:cNvPr>
          <p:cNvSpPr>
            <a:spLocks noGrp="1"/>
          </p:cNvSpPr>
          <p:nvPr>
            <p:ph type="sldNum" sz="quarter" idx="14"/>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Tree>
    <p:extLst>
      <p:ext uri="{BB962C8B-B14F-4D97-AF65-F5344CB8AC3E}">
        <p14:creationId xmlns:p14="http://schemas.microsoft.com/office/powerpoint/2010/main" val="5426508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Digitas Pixelpark">
  <a:themeElements>
    <a:clrScheme name="DPX 2">
      <a:dk1>
        <a:srgbClr val="00061D"/>
      </a:dk1>
      <a:lt1>
        <a:srgbClr val="FFFFFF"/>
      </a:lt1>
      <a:dk2>
        <a:srgbClr val="1C1C1C"/>
      </a:dk2>
      <a:lt2>
        <a:srgbClr val="ECECEC"/>
      </a:lt2>
      <a:accent1>
        <a:srgbClr val="707371"/>
      </a:accent1>
      <a:accent2>
        <a:srgbClr val="00061D"/>
      </a:accent2>
      <a:accent3>
        <a:srgbClr val="A2D5EE"/>
      </a:accent3>
      <a:accent4>
        <a:srgbClr val="614DA1"/>
      </a:accent4>
      <a:accent5>
        <a:srgbClr val="F9A216"/>
      </a:accent5>
      <a:accent6>
        <a:srgbClr val="79B185"/>
      </a:accent6>
      <a:hlink>
        <a:srgbClr val="F9A216"/>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63500">
          <a:noFill/>
        </a:ln>
      </a:spPr>
      <a:bodyPr lIns="0" tIns="0" rIns="0" bIns="0" rtlCol="0" anchor="ctr"/>
      <a:lstStyle>
        <a:defPPr algn="ctr">
          <a:defRPr sz="1200"/>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round/>
          <a:headEnd w="med" len="sm"/>
          <a:tailEnd w="med" len="sm"/>
        </a:ln>
      </a:spPr>
      <a:bodyPr/>
      <a:lstStyle/>
      <a:style>
        <a:lnRef idx="1">
          <a:schemeClr val="accent1"/>
        </a:lnRef>
        <a:fillRef idx="0">
          <a:schemeClr val="accent1"/>
        </a:fillRef>
        <a:effectRef idx="0">
          <a:schemeClr val="accent1"/>
        </a:effectRef>
        <a:fontRef idx="minor">
          <a:schemeClr val="tx1"/>
        </a:fontRef>
      </a:style>
    </a:lnDef>
    <a:txDef>
      <a:spPr>
        <a:ln w="12700">
          <a:miter lim="400000"/>
        </a:ln>
        <a:extLst>
          <a:ext uri="{C572A759-6A51-4108-AA02-DFA0A04FC94B}">
            <ma14:wrappingTextBoxFlag xmlns:r="http://schemas.openxmlformats.org/officeDocument/2006/relationships" xmlns:p="http://schemas.openxmlformats.org/presentationml/2006/main" xmlns="" xmlns:m="http://schemas.openxmlformats.org/officeDocument/2006/math" xmlns:a14="http://schemas.microsoft.com/office/drawing/2010/main" xmlns:ma14="http://schemas.microsoft.com/office/mac/drawingml/2011/main" val="1"/>
          </a:ext>
        </a:extLst>
      </a:spPr>
      <a:bodyPr wrap="none" lIns="0" tIns="0" rIns="0" bIns="0" rtlCol="0" anchor="ctr">
        <a:spAutoFit/>
      </a:bodyPr>
      <a:lstStyle>
        <a:defPPr algn="l">
          <a:defRPr sz="1200" noProof="1" smtClean="0">
            <a:solidFill>
              <a:schemeClr val="tx1"/>
            </a:solidFill>
          </a:defRPr>
        </a:defPPr>
      </a:lstStyle>
    </a:txDef>
  </a:objectDefaults>
  <a:extraClrSchemeLst/>
  <a:extLst>
    <a:ext uri="{05A4C25C-085E-4340-85A3-A5531E510DB2}">
      <thm15:themeFamily xmlns:thm15="http://schemas.microsoft.com/office/thememl/2012/main" name="Digitas Pixelpark - PowerPoint Master_quick_DE" id="{7A5CA600-74BE-F043-96B0-655D0EA569B1}" vid="{094A9AEA-8A93-254F-8C60-5CFF2A8AFA08}"/>
    </a:ext>
  </a:extLst>
</a:theme>
</file>

<file path=ppt/theme/theme2.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481</Words>
  <Application>Microsoft Macintosh PowerPoint</Application>
  <PresentationFormat>Breitbild</PresentationFormat>
  <Paragraphs>82</Paragraphs>
  <Slides>18</Slides>
  <Notes>5</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18</vt:i4>
      </vt:variant>
    </vt:vector>
  </HeadingPairs>
  <TitlesOfParts>
    <vt:vector size="22" baseType="lpstr">
      <vt:lpstr>Arial</vt:lpstr>
      <vt:lpstr>Gotham-Bold</vt:lpstr>
      <vt:lpstr>Gotham-Book</vt:lpstr>
      <vt:lpstr>Digitas Pixelpark</vt:lpstr>
      <vt:lpstr>Girls‘Day 2022 Als IT-Entwicklerin in der Agentur</vt:lpstr>
      <vt:lpstr>Was IT macht</vt:lpstr>
      <vt:lpstr>Was Software leistet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Vielfalt der Sprachen</vt:lpstr>
      <vt:lpstr>Unsere Sprachen</vt:lpstr>
      <vt:lpstr>IT-Entwicklung im Backend</vt:lpstr>
      <vt:lpstr>PowerPoint-Präsentation</vt:lpstr>
      <vt:lpstr>IT-Entwicklung im Backend</vt:lpstr>
      <vt:lpstr>IT-Entwicklung im Frontend</vt:lpstr>
      <vt:lpstr>PowerPoint-Präsentation</vt:lpstr>
      <vt:lpstr>Was macht eine IT-Entwicklerin aus?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Vorlage Als IT-Entwicklerin in der Agentur</dc:title>
  <dc:creator>Marcus Baer</dc:creator>
  <cp:lastModifiedBy>Marcus Baer</cp:lastModifiedBy>
  <cp:revision>11</cp:revision>
  <dcterms:created xsi:type="dcterms:W3CDTF">2022-04-22T15:15:12Z</dcterms:created>
  <dcterms:modified xsi:type="dcterms:W3CDTF">2022-04-27T07:01:02Z</dcterms:modified>
</cp:coreProperties>
</file>